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Raleway"/>
      <p:regular r:id="rId16"/>
      <p:bold r:id="rId17"/>
      <p:italic r:id="rId18"/>
      <p:boldItalic r:id="rId19"/>
    </p:embeddedFont>
    <p:embeddedFont>
      <p:font typeface="Swanky and Moo Moo"/>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1" roundtripDataSignature="AMtx7mhAzbXhQAQxcSHtFcc8hr5CoJg39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13CA303-0427-41CB-BAD1-6B875E2A11C6}">
  <a:tblStyle styleId="{B13CA303-0427-41CB-BAD1-6B875E2A11C6}"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wankyandMooMoo-regular.fntdata"/><Relationship Id="rId11" Type="http://schemas.openxmlformats.org/officeDocument/2006/relationships/slide" Target="slides/slide5.xml"/><Relationship Id="rId10" Type="http://schemas.openxmlformats.org/officeDocument/2006/relationships/slide" Target="slides/slide4.xml"/><Relationship Id="rId21"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Raleway-bold.fntdata"/><Relationship Id="rId16" Type="http://schemas.openxmlformats.org/officeDocument/2006/relationships/font" Target="fonts/Raleway-regular.fntdata"/><Relationship Id="rId5" Type="http://schemas.openxmlformats.org/officeDocument/2006/relationships/slideMaster" Target="slideMasters/slideMaster1.xml"/><Relationship Id="rId19" Type="http://schemas.openxmlformats.org/officeDocument/2006/relationships/font" Target="fonts/Raleway-boldItalic.fntdata"/><Relationship Id="rId6" Type="http://schemas.openxmlformats.org/officeDocument/2006/relationships/notesMaster" Target="notesMasters/notesMaster1.xml"/><Relationship Id="rId18" Type="http://schemas.openxmlformats.org/officeDocument/2006/relationships/font" Target="fonts/Raleway-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0" name="Google Shape;30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7" name="Google Shape;30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9" name="Google Shape;31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5" name="Google Shape;32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1" name="Google Shape;33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1" name="Google Shape;34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0" name="Google Shape;35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4" name="Google Shape;36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11"/>
          <p:cNvSpPr txBox="1"/>
          <p:nvPr>
            <p:ph type="ctrTitle"/>
          </p:nvPr>
        </p:nvSpPr>
        <p:spPr>
          <a:xfrm>
            <a:off x="750025" y="519471"/>
            <a:ext cx="4503900" cy="31845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5200"/>
              <a:buNone/>
              <a:defRPr sz="60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0" name="Google Shape;10;p11"/>
          <p:cNvSpPr txBox="1"/>
          <p:nvPr>
            <p:ph idx="1" type="subTitle"/>
          </p:nvPr>
        </p:nvSpPr>
        <p:spPr>
          <a:xfrm>
            <a:off x="750025" y="3657371"/>
            <a:ext cx="4503900" cy="4965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1" name="Google Shape;11;p11"/>
          <p:cNvSpPr/>
          <p:nvPr/>
        </p:nvSpPr>
        <p:spPr>
          <a:xfrm rot="410316">
            <a:off x="5414826" y="-647302"/>
            <a:ext cx="4404020" cy="2967407"/>
          </a:xfrm>
          <a:custGeom>
            <a:rect b="b" l="l" r="r" t="t"/>
            <a:pathLst>
              <a:path extrusionOk="0" h="54078" w="63276">
                <a:moveTo>
                  <a:pt x="54840" y="1"/>
                </a:moveTo>
                <a:lnTo>
                  <a:pt x="1" y="10202"/>
                </a:lnTo>
                <a:cubicBezTo>
                  <a:pt x="459" y="13918"/>
                  <a:pt x="1657" y="17569"/>
                  <a:pt x="4622" y="20075"/>
                </a:cubicBezTo>
                <a:cubicBezTo>
                  <a:pt x="7749" y="22734"/>
                  <a:pt x="12370" y="23672"/>
                  <a:pt x="15760" y="26091"/>
                </a:cubicBezTo>
                <a:cubicBezTo>
                  <a:pt x="21841" y="30450"/>
                  <a:pt x="22538" y="38275"/>
                  <a:pt x="24827" y="44945"/>
                </a:cubicBezTo>
                <a:cubicBezTo>
                  <a:pt x="25971" y="48301"/>
                  <a:pt x="27857" y="51734"/>
                  <a:pt x="31431" y="53260"/>
                </a:cubicBezTo>
                <a:cubicBezTo>
                  <a:pt x="32783" y="53833"/>
                  <a:pt x="34245" y="54078"/>
                  <a:pt x="35748" y="54078"/>
                </a:cubicBezTo>
                <a:cubicBezTo>
                  <a:pt x="38705" y="54078"/>
                  <a:pt x="41818" y="53130"/>
                  <a:pt x="44542" y="51865"/>
                </a:cubicBezTo>
                <a:cubicBezTo>
                  <a:pt x="51353" y="48846"/>
                  <a:pt x="55778" y="45937"/>
                  <a:pt x="63276" y="45326"/>
                </a:cubicBezTo>
                <a:lnTo>
                  <a:pt x="5484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1"/>
          <p:cNvSpPr/>
          <p:nvPr/>
        </p:nvSpPr>
        <p:spPr>
          <a:xfrm rot="10800000">
            <a:off x="-768538" y="4098787"/>
            <a:ext cx="3722588" cy="1079426"/>
          </a:xfrm>
          <a:custGeom>
            <a:rect b="b" l="l" r="r" t="t"/>
            <a:pathLst>
              <a:path extrusionOk="0" h="6770" w="24904">
                <a:moveTo>
                  <a:pt x="1" y="0"/>
                </a:moveTo>
                <a:cubicBezTo>
                  <a:pt x="949" y="1057"/>
                  <a:pt x="2104" y="1940"/>
                  <a:pt x="3564" y="2093"/>
                </a:cubicBezTo>
                <a:cubicBezTo>
                  <a:pt x="3717" y="2108"/>
                  <a:pt x="3871" y="2115"/>
                  <a:pt x="4026" y="2115"/>
                </a:cubicBezTo>
                <a:cubicBezTo>
                  <a:pt x="5399" y="2115"/>
                  <a:pt x="6827" y="1579"/>
                  <a:pt x="8208" y="1579"/>
                </a:cubicBezTo>
                <a:cubicBezTo>
                  <a:pt x="8244" y="1579"/>
                  <a:pt x="8280" y="1580"/>
                  <a:pt x="8316" y="1581"/>
                </a:cubicBezTo>
                <a:cubicBezTo>
                  <a:pt x="11150" y="1635"/>
                  <a:pt x="13046" y="3924"/>
                  <a:pt x="15182" y="5515"/>
                </a:cubicBezTo>
                <a:cubicBezTo>
                  <a:pt x="16088" y="6192"/>
                  <a:pt x="17163" y="6769"/>
                  <a:pt x="18342" y="6769"/>
                </a:cubicBezTo>
                <a:cubicBezTo>
                  <a:pt x="18567" y="6769"/>
                  <a:pt x="18797" y="6748"/>
                  <a:pt x="19029" y="6703"/>
                </a:cubicBezTo>
                <a:cubicBezTo>
                  <a:pt x="20642" y="6376"/>
                  <a:pt x="21939" y="4926"/>
                  <a:pt x="22811" y="3455"/>
                </a:cubicBezTo>
                <a:cubicBezTo>
                  <a:pt x="23606" y="2180"/>
                  <a:pt x="24195" y="1036"/>
                  <a:pt x="24903"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1"/>
          <p:cNvSpPr/>
          <p:nvPr/>
        </p:nvSpPr>
        <p:spPr>
          <a:xfrm rot="-554260">
            <a:off x="993397" y="4540097"/>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1"/>
          <p:cNvSpPr/>
          <p:nvPr/>
        </p:nvSpPr>
        <p:spPr>
          <a:xfrm rot="-554260">
            <a:off x="497134" y="68606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1"/>
          <p:cNvSpPr/>
          <p:nvPr/>
        </p:nvSpPr>
        <p:spPr>
          <a:xfrm rot="-554260">
            <a:off x="8405132" y="2828550"/>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1"/>
          <p:cNvSpPr/>
          <p:nvPr/>
        </p:nvSpPr>
        <p:spPr>
          <a:xfrm rot="-554260">
            <a:off x="7626774" y="4607635"/>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1"/>
          <p:cNvSpPr/>
          <p:nvPr/>
        </p:nvSpPr>
        <p:spPr>
          <a:xfrm rot="-554260">
            <a:off x="1874199" y="202460"/>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8" name="Google Shape;18;p11"/>
          <p:cNvGrpSpPr/>
          <p:nvPr/>
        </p:nvGrpSpPr>
        <p:grpSpPr>
          <a:xfrm>
            <a:off x="7466303" y="-862173"/>
            <a:ext cx="2128539" cy="1965525"/>
            <a:chOff x="7164153" y="-355123"/>
            <a:chExt cx="2128539" cy="1965525"/>
          </a:xfrm>
        </p:grpSpPr>
        <p:sp>
          <p:nvSpPr>
            <p:cNvPr id="19" name="Google Shape;19;p11"/>
            <p:cNvSpPr/>
            <p:nvPr/>
          </p:nvSpPr>
          <p:spPr>
            <a:xfrm rot="2536425">
              <a:off x="7076163" y="365416"/>
              <a:ext cx="2345068" cy="524448"/>
            </a:xfrm>
            <a:custGeom>
              <a:rect b="b" l="l" r="r" t="t"/>
              <a:pathLst>
                <a:path extrusionOk="0" h="3737" w="16710">
                  <a:moveTo>
                    <a:pt x="16657" y="0"/>
                  </a:moveTo>
                  <a:cubicBezTo>
                    <a:pt x="16213" y="510"/>
                    <a:pt x="14083" y="2600"/>
                    <a:pt x="9028" y="3410"/>
                  </a:cubicBezTo>
                  <a:cubicBezTo>
                    <a:pt x="7762" y="3613"/>
                    <a:pt x="6604" y="3692"/>
                    <a:pt x="5566" y="3692"/>
                  </a:cubicBezTo>
                  <a:cubicBezTo>
                    <a:pt x="3670" y="3692"/>
                    <a:pt x="2177" y="3428"/>
                    <a:pt x="1164" y="3175"/>
                  </a:cubicBezTo>
                  <a:lnTo>
                    <a:pt x="1098" y="3149"/>
                  </a:lnTo>
                  <a:cubicBezTo>
                    <a:pt x="641" y="3018"/>
                    <a:pt x="301" y="2913"/>
                    <a:pt x="66" y="2822"/>
                  </a:cubicBezTo>
                  <a:cubicBezTo>
                    <a:pt x="40" y="2835"/>
                    <a:pt x="27" y="2848"/>
                    <a:pt x="1" y="2874"/>
                  </a:cubicBezTo>
                  <a:cubicBezTo>
                    <a:pt x="249" y="2953"/>
                    <a:pt x="615" y="3083"/>
                    <a:pt x="1085" y="3201"/>
                  </a:cubicBezTo>
                  <a:lnTo>
                    <a:pt x="1164" y="3227"/>
                  </a:lnTo>
                  <a:cubicBezTo>
                    <a:pt x="2091" y="3449"/>
                    <a:pt x="3032" y="3606"/>
                    <a:pt x="3985" y="3684"/>
                  </a:cubicBezTo>
                  <a:cubicBezTo>
                    <a:pt x="4469" y="3723"/>
                    <a:pt x="5004" y="3736"/>
                    <a:pt x="5566" y="3736"/>
                  </a:cubicBezTo>
                  <a:cubicBezTo>
                    <a:pt x="5814" y="3736"/>
                    <a:pt x="6062" y="3736"/>
                    <a:pt x="6324" y="3723"/>
                  </a:cubicBezTo>
                  <a:lnTo>
                    <a:pt x="6402" y="3723"/>
                  </a:lnTo>
                  <a:cubicBezTo>
                    <a:pt x="7160" y="3697"/>
                    <a:pt x="7917" y="3632"/>
                    <a:pt x="8688" y="3514"/>
                  </a:cubicBezTo>
                  <a:lnTo>
                    <a:pt x="8714" y="3514"/>
                  </a:lnTo>
                  <a:cubicBezTo>
                    <a:pt x="8819" y="3501"/>
                    <a:pt x="8923" y="3488"/>
                    <a:pt x="9041" y="3475"/>
                  </a:cubicBezTo>
                  <a:cubicBezTo>
                    <a:pt x="9759" y="3358"/>
                    <a:pt x="10465" y="3201"/>
                    <a:pt x="11170" y="3018"/>
                  </a:cubicBezTo>
                  <a:lnTo>
                    <a:pt x="11209" y="3005"/>
                  </a:lnTo>
                  <a:cubicBezTo>
                    <a:pt x="11993" y="2796"/>
                    <a:pt x="12764" y="2521"/>
                    <a:pt x="13495" y="2195"/>
                  </a:cubicBezTo>
                  <a:lnTo>
                    <a:pt x="13535" y="2182"/>
                  </a:lnTo>
                  <a:cubicBezTo>
                    <a:pt x="15494" y="1307"/>
                    <a:pt x="16448" y="340"/>
                    <a:pt x="16709" y="39"/>
                  </a:cubicBezTo>
                  <a:cubicBezTo>
                    <a:pt x="16696" y="13"/>
                    <a:pt x="16670" y="0"/>
                    <a:pt x="16657" y="0"/>
                  </a:cubicBez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11"/>
            <p:cNvSpPr/>
            <p:nvPr/>
          </p:nvSpPr>
          <p:spPr>
            <a:xfrm rot="2536425">
              <a:off x="7673145" y="623590"/>
              <a:ext cx="203632" cy="172617"/>
            </a:xfrm>
            <a:custGeom>
              <a:rect b="b" l="l" r="r" t="t"/>
              <a:pathLst>
                <a:path extrusionOk="0" h="1230" w="1451">
                  <a:moveTo>
                    <a:pt x="846" y="0"/>
                  </a:moveTo>
                  <a:cubicBezTo>
                    <a:pt x="839" y="0"/>
                    <a:pt x="831" y="0"/>
                    <a:pt x="824" y="0"/>
                  </a:cubicBezTo>
                  <a:cubicBezTo>
                    <a:pt x="275" y="0"/>
                    <a:pt x="1" y="667"/>
                    <a:pt x="393" y="1046"/>
                  </a:cubicBezTo>
                  <a:cubicBezTo>
                    <a:pt x="520" y="1173"/>
                    <a:pt x="677" y="1230"/>
                    <a:pt x="830" y="1230"/>
                  </a:cubicBezTo>
                  <a:cubicBezTo>
                    <a:pt x="1147" y="1230"/>
                    <a:pt x="1451" y="985"/>
                    <a:pt x="1451" y="614"/>
                  </a:cubicBezTo>
                  <a:cubicBezTo>
                    <a:pt x="1451" y="282"/>
                    <a:pt x="1176" y="0"/>
                    <a:pt x="84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1"/>
            <p:cNvSpPr/>
            <p:nvPr/>
          </p:nvSpPr>
          <p:spPr>
            <a:xfrm rot="2536425">
              <a:off x="7828152" y="623794"/>
              <a:ext cx="58802" cy="42242"/>
            </a:xfrm>
            <a:custGeom>
              <a:rect b="b" l="l" r="r" t="t"/>
              <a:pathLst>
                <a:path extrusionOk="0" h="301" w="419">
                  <a:moveTo>
                    <a:pt x="197" y="0"/>
                  </a:moveTo>
                  <a:lnTo>
                    <a:pt x="1" y="301"/>
                  </a:lnTo>
                  <a:lnTo>
                    <a:pt x="419" y="301"/>
                  </a:lnTo>
                  <a:lnTo>
                    <a:pt x="19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1"/>
            <p:cNvSpPr/>
            <p:nvPr/>
          </p:nvSpPr>
          <p:spPr>
            <a:xfrm rot="2536425">
              <a:off x="7961736" y="846514"/>
              <a:ext cx="210649" cy="174021"/>
            </a:xfrm>
            <a:custGeom>
              <a:rect b="b" l="l" r="r" t="t"/>
              <a:pathLst>
                <a:path extrusionOk="0" h="1240" w="1501">
                  <a:moveTo>
                    <a:pt x="786" y="0"/>
                  </a:moveTo>
                  <a:cubicBezTo>
                    <a:pt x="738" y="0"/>
                    <a:pt x="689" y="6"/>
                    <a:pt x="640" y="17"/>
                  </a:cubicBezTo>
                  <a:cubicBezTo>
                    <a:pt x="105" y="161"/>
                    <a:pt x="0" y="867"/>
                    <a:pt x="484" y="1154"/>
                  </a:cubicBezTo>
                  <a:cubicBezTo>
                    <a:pt x="584" y="1213"/>
                    <a:pt x="690" y="1239"/>
                    <a:pt x="792" y="1239"/>
                  </a:cubicBezTo>
                  <a:cubicBezTo>
                    <a:pt x="1168" y="1239"/>
                    <a:pt x="1501" y="883"/>
                    <a:pt x="1398" y="462"/>
                  </a:cubicBezTo>
                  <a:cubicBezTo>
                    <a:pt x="1320" y="184"/>
                    <a:pt x="1063"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1"/>
            <p:cNvSpPr/>
            <p:nvPr/>
          </p:nvSpPr>
          <p:spPr>
            <a:xfrm rot="2536425">
              <a:off x="8094075" y="828818"/>
              <a:ext cx="56978" cy="49540"/>
            </a:xfrm>
            <a:custGeom>
              <a:rect b="b" l="l" r="r" t="t"/>
              <a:pathLst>
                <a:path extrusionOk="0" h="353" w="406">
                  <a:moveTo>
                    <a:pt x="118" y="0"/>
                  </a:moveTo>
                  <a:lnTo>
                    <a:pt x="1" y="353"/>
                  </a:lnTo>
                  <a:lnTo>
                    <a:pt x="1" y="353"/>
                  </a:lnTo>
                  <a:lnTo>
                    <a:pt x="406" y="248"/>
                  </a:lnTo>
                  <a:lnTo>
                    <a:pt x="118"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1"/>
            <p:cNvSpPr/>
            <p:nvPr/>
          </p:nvSpPr>
          <p:spPr>
            <a:xfrm rot="2536425">
              <a:off x="8287080" y="1038857"/>
              <a:ext cx="209947" cy="174442"/>
            </a:xfrm>
            <a:custGeom>
              <a:rect b="b" l="l" r="r" t="t"/>
              <a:pathLst>
                <a:path extrusionOk="0" h="1243" w="1496">
                  <a:moveTo>
                    <a:pt x="749" y="0"/>
                  </a:moveTo>
                  <a:cubicBezTo>
                    <a:pt x="678" y="0"/>
                    <a:pt x="606" y="13"/>
                    <a:pt x="536" y="39"/>
                  </a:cubicBezTo>
                  <a:cubicBezTo>
                    <a:pt x="13" y="235"/>
                    <a:pt x="0" y="966"/>
                    <a:pt x="497" y="1188"/>
                  </a:cubicBezTo>
                  <a:cubicBezTo>
                    <a:pt x="582" y="1226"/>
                    <a:pt x="669" y="1243"/>
                    <a:pt x="752" y="1243"/>
                  </a:cubicBezTo>
                  <a:cubicBezTo>
                    <a:pt x="1162" y="1243"/>
                    <a:pt x="1496" y="828"/>
                    <a:pt x="1333" y="405"/>
                  </a:cubicBezTo>
                  <a:cubicBezTo>
                    <a:pt x="1231" y="151"/>
                    <a:pt x="996" y="0"/>
                    <a:pt x="74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1"/>
            <p:cNvSpPr/>
            <p:nvPr/>
          </p:nvSpPr>
          <p:spPr>
            <a:xfrm rot="2536425">
              <a:off x="8406897" y="1015666"/>
              <a:ext cx="55153" cy="49680"/>
            </a:xfrm>
            <a:custGeom>
              <a:rect b="b" l="l" r="r" t="t"/>
              <a:pathLst>
                <a:path extrusionOk="0" h="354" w="393">
                  <a:moveTo>
                    <a:pt x="79" y="1"/>
                  </a:moveTo>
                  <a:lnTo>
                    <a:pt x="1" y="353"/>
                  </a:lnTo>
                  <a:lnTo>
                    <a:pt x="393" y="210"/>
                  </a:lnTo>
                  <a:lnTo>
                    <a:pt x="7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11"/>
            <p:cNvSpPr/>
            <p:nvPr/>
          </p:nvSpPr>
          <p:spPr>
            <a:xfrm rot="2536425">
              <a:off x="8604479" y="1172485"/>
              <a:ext cx="209947" cy="173600"/>
            </a:xfrm>
            <a:custGeom>
              <a:rect b="b" l="l" r="r" t="t"/>
              <a:pathLst>
                <a:path extrusionOk="0" h="1237" w="1496">
                  <a:moveTo>
                    <a:pt x="764" y="1"/>
                  </a:moveTo>
                  <a:cubicBezTo>
                    <a:pt x="689" y="1"/>
                    <a:pt x="612" y="15"/>
                    <a:pt x="536" y="45"/>
                  </a:cubicBezTo>
                  <a:cubicBezTo>
                    <a:pt x="27" y="241"/>
                    <a:pt x="0" y="959"/>
                    <a:pt x="510" y="1181"/>
                  </a:cubicBezTo>
                  <a:cubicBezTo>
                    <a:pt x="595" y="1220"/>
                    <a:pt x="681" y="1237"/>
                    <a:pt x="763" y="1237"/>
                  </a:cubicBezTo>
                  <a:cubicBezTo>
                    <a:pt x="1164" y="1237"/>
                    <a:pt x="1495" y="831"/>
                    <a:pt x="1333" y="398"/>
                  </a:cubicBezTo>
                  <a:cubicBezTo>
                    <a:pt x="1242" y="157"/>
                    <a:pt x="1013" y="1"/>
                    <a:pt x="764"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11"/>
            <p:cNvSpPr/>
            <p:nvPr/>
          </p:nvSpPr>
          <p:spPr>
            <a:xfrm rot="2536425">
              <a:off x="8725513" y="1149542"/>
              <a:ext cx="55153" cy="51504"/>
            </a:xfrm>
            <a:custGeom>
              <a:rect b="b" l="l" r="r" t="t"/>
              <a:pathLst>
                <a:path extrusionOk="0" h="367" w="393">
                  <a:moveTo>
                    <a:pt x="66" y="1"/>
                  </a:moveTo>
                  <a:lnTo>
                    <a:pt x="0" y="366"/>
                  </a:lnTo>
                  <a:lnTo>
                    <a:pt x="0" y="366"/>
                  </a:lnTo>
                  <a:lnTo>
                    <a:pt x="392" y="210"/>
                  </a:lnTo>
                  <a:lnTo>
                    <a:pt x="6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11"/>
            <p:cNvSpPr/>
            <p:nvPr/>
          </p:nvSpPr>
          <p:spPr>
            <a:xfrm rot="2536425">
              <a:off x="8927428" y="1256641"/>
              <a:ext cx="226648" cy="173319"/>
            </a:xfrm>
            <a:custGeom>
              <a:rect b="b" l="l" r="r" t="t"/>
              <a:pathLst>
                <a:path extrusionOk="0" h="1235" w="1615">
                  <a:moveTo>
                    <a:pt x="810" y="0"/>
                  </a:moveTo>
                  <a:cubicBezTo>
                    <a:pt x="683" y="0"/>
                    <a:pt x="555" y="39"/>
                    <a:pt x="445" y="118"/>
                  </a:cubicBezTo>
                  <a:cubicBezTo>
                    <a:pt x="1" y="457"/>
                    <a:pt x="183" y="1150"/>
                    <a:pt x="719" y="1228"/>
                  </a:cubicBezTo>
                  <a:cubicBezTo>
                    <a:pt x="751" y="1233"/>
                    <a:pt x="783" y="1235"/>
                    <a:pt x="814" y="1235"/>
                  </a:cubicBezTo>
                  <a:cubicBezTo>
                    <a:pt x="1308" y="1235"/>
                    <a:pt x="1614" y="666"/>
                    <a:pt x="1307" y="248"/>
                  </a:cubicBezTo>
                  <a:cubicBezTo>
                    <a:pt x="1182" y="85"/>
                    <a:pt x="997" y="0"/>
                    <a:pt x="81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1"/>
            <p:cNvSpPr/>
            <p:nvPr/>
          </p:nvSpPr>
          <p:spPr>
            <a:xfrm rot="2536425">
              <a:off x="9030511" y="1230736"/>
              <a:ext cx="49680" cy="49680"/>
            </a:xfrm>
            <a:custGeom>
              <a:rect b="b" l="l" r="r" t="t"/>
              <a:pathLst>
                <a:path extrusionOk="0" h="354" w="354">
                  <a:moveTo>
                    <a:pt x="1" y="1"/>
                  </a:moveTo>
                  <a:lnTo>
                    <a:pt x="27" y="353"/>
                  </a:lnTo>
                  <a:lnTo>
                    <a:pt x="354" y="105"/>
                  </a:lnTo>
                  <a:lnTo>
                    <a:pt x="1"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1"/>
            <p:cNvSpPr/>
            <p:nvPr/>
          </p:nvSpPr>
          <p:spPr>
            <a:xfrm rot="2536425">
              <a:off x="7421335" y="394033"/>
              <a:ext cx="203632" cy="172196"/>
            </a:xfrm>
            <a:custGeom>
              <a:rect b="b" l="l" r="r" t="t"/>
              <a:pathLst>
                <a:path extrusionOk="0" h="1227" w="1451">
                  <a:moveTo>
                    <a:pt x="799" y="0"/>
                  </a:moveTo>
                  <a:cubicBezTo>
                    <a:pt x="289" y="0"/>
                    <a:pt x="1" y="608"/>
                    <a:pt x="340" y="1009"/>
                  </a:cubicBezTo>
                  <a:cubicBezTo>
                    <a:pt x="471" y="1159"/>
                    <a:pt x="642" y="1227"/>
                    <a:pt x="809" y="1227"/>
                  </a:cubicBezTo>
                  <a:cubicBezTo>
                    <a:pt x="1110" y="1227"/>
                    <a:pt x="1399" y="1009"/>
                    <a:pt x="1424" y="657"/>
                  </a:cubicBezTo>
                  <a:cubicBezTo>
                    <a:pt x="1450" y="317"/>
                    <a:pt x="1202" y="17"/>
                    <a:pt x="862" y="3"/>
                  </a:cubicBezTo>
                  <a:cubicBezTo>
                    <a:pt x="841" y="1"/>
                    <a:pt x="820" y="0"/>
                    <a:pt x="79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1"/>
            <p:cNvSpPr/>
            <p:nvPr/>
          </p:nvSpPr>
          <p:spPr>
            <a:xfrm rot="2536425">
              <a:off x="7577391" y="396475"/>
              <a:ext cx="58802" cy="45891"/>
            </a:xfrm>
            <a:custGeom>
              <a:rect b="b" l="l" r="r" t="t"/>
              <a:pathLst>
                <a:path extrusionOk="0" h="327" w="419">
                  <a:moveTo>
                    <a:pt x="222" y="0"/>
                  </a:moveTo>
                  <a:lnTo>
                    <a:pt x="0" y="288"/>
                  </a:lnTo>
                  <a:lnTo>
                    <a:pt x="418" y="327"/>
                  </a:lnTo>
                  <a:lnTo>
                    <a:pt x="222"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1"/>
            <p:cNvSpPr/>
            <p:nvPr/>
          </p:nvSpPr>
          <p:spPr>
            <a:xfrm rot="2536425">
              <a:off x="7195982" y="119144"/>
              <a:ext cx="204615" cy="173740"/>
            </a:xfrm>
            <a:custGeom>
              <a:rect b="b" l="l" r="r" t="t"/>
              <a:pathLst>
                <a:path extrusionOk="0" h="1238" w="1458">
                  <a:moveTo>
                    <a:pt x="763" y="0"/>
                  </a:moveTo>
                  <a:cubicBezTo>
                    <a:pt x="333" y="0"/>
                    <a:pt x="1" y="458"/>
                    <a:pt x="204" y="886"/>
                  </a:cubicBezTo>
                  <a:cubicBezTo>
                    <a:pt x="316" y="1123"/>
                    <a:pt x="538" y="1238"/>
                    <a:pt x="760" y="1238"/>
                  </a:cubicBezTo>
                  <a:cubicBezTo>
                    <a:pt x="1003" y="1238"/>
                    <a:pt x="1245" y="1100"/>
                    <a:pt x="1340" y="834"/>
                  </a:cubicBezTo>
                  <a:cubicBezTo>
                    <a:pt x="1458" y="507"/>
                    <a:pt x="1288" y="154"/>
                    <a:pt x="975" y="37"/>
                  </a:cubicBezTo>
                  <a:cubicBezTo>
                    <a:pt x="903" y="12"/>
                    <a:pt x="832" y="0"/>
                    <a:pt x="76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1"/>
            <p:cNvSpPr/>
            <p:nvPr/>
          </p:nvSpPr>
          <p:spPr>
            <a:xfrm rot="2536425">
              <a:off x="7357331" y="136198"/>
              <a:ext cx="55153" cy="51504"/>
            </a:xfrm>
            <a:custGeom>
              <a:rect b="b" l="l" r="r" t="t"/>
              <a:pathLst>
                <a:path extrusionOk="0" h="367" w="393">
                  <a:moveTo>
                    <a:pt x="288" y="1"/>
                  </a:moveTo>
                  <a:lnTo>
                    <a:pt x="1" y="223"/>
                  </a:lnTo>
                  <a:lnTo>
                    <a:pt x="393" y="366"/>
                  </a:lnTo>
                  <a:lnTo>
                    <a:pt x="288"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4" name="Google Shape;34;p11"/>
          <p:cNvGrpSpPr/>
          <p:nvPr/>
        </p:nvGrpSpPr>
        <p:grpSpPr>
          <a:xfrm>
            <a:off x="8278150" y="-123011"/>
            <a:ext cx="504838" cy="2212222"/>
            <a:chOff x="8278150" y="-123011"/>
            <a:chExt cx="504838" cy="2212222"/>
          </a:xfrm>
        </p:grpSpPr>
        <p:grpSp>
          <p:nvGrpSpPr>
            <p:cNvPr id="35" name="Google Shape;35;p11"/>
            <p:cNvGrpSpPr/>
            <p:nvPr/>
          </p:nvGrpSpPr>
          <p:grpSpPr>
            <a:xfrm>
              <a:off x="8278150" y="545919"/>
              <a:ext cx="504838" cy="1543292"/>
              <a:chOff x="8079300" y="275881"/>
              <a:chExt cx="504838" cy="1543292"/>
            </a:xfrm>
          </p:grpSpPr>
          <p:sp>
            <p:nvSpPr>
              <p:cNvPr id="36" name="Google Shape;36;p11"/>
              <p:cNvSpPr/>
              <p:nvPr/>
            </p:nvSpPr>
            <p:spPr>
              <a:xfrm>
                <a:off x="8154471" y="813151"/>
                <a:ext cx="17492" cy="654628"/>
              </a:xfrm>
              <a:custGeom>
                <a:rect b="b" l="l" r="r" t="t"/>
                <a:pathLst>
                  <a:path extrusionOk="0" h="5913" w="158">
                    <a:moveTo>
                      <a:pt x="72" y="1"/>
                    </a:moveTo>
                    <a:cubicBezTo>
                      <a:pt x="40" y="1"/>
                      <a:pt x="7" y="20"/>
                      <a:pt x="1" y="60"/>
                    </a:cubicBezTo>
                    <a:lnTo>
                      <a:pt x="1" y="5847"/>
                    </a:lnTo>
                    <a:cubicBezTo>
                      <a:pt x="1" y="5886"/>
                      <a:pt x="40" y="5912"/>
                      <a:pt x="79" y="5912"/>
                    </a:cubicBezTo>
                    <a:cubicBezTo>
                      <a:pt x="118" y="5912"/>
                      <a:pt x="157" y="5886"/>
                      <a:pt x="144" y="5847"/>
                    </a:cubicBezTo>
                    <a:lnTo>
                      <a:pt x="144" y="60"/>
                    </a:lnTo>
                    <a:cubicBezTo>
                      <a:pt x="138" y="20"/>
                      <a:pt x="105" y="1"/>
                      <a:pt x="7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p:nvPr/>
            </p:nvSpPr>
            <p:spPr>
              <a:xfrm>
                <a:off x="8213811" y="812487"/>
                <a:ext cx="17381" cy="846157"/>
              </a:xfrm>
              <a:custGeom>
                <a:rect b="b" l="l" r="r" t="t"/>
                <a:pathLst>
                  <a:path extrusionOk="0" h="7643" w="157">
                    <a:moveTo>
                      <a:pt x="79" y="0"/>
                    </a:moveTo>
                    <a:cubicBezTo>
                      <a:pt x="39" y="0"/>
                      <a:pt x="0" y="26"/>
                      <a:pt x="0" y="66"/>
                    </a:cubicBezTo>
                    <a:lnTo>
                      <a:pt x="0" y="7564"/>
                    </a:lnTo>
                    <a:cubicBezTo>
                      <a:pt x="0" y="7603"/>
                      <a:pt x="26" y="7642"/>
                      <a:pt x="79" y="7642"/>
                    </a:cubicBezTo>
                    <a:cubicBezTo>
                      <a:pt x="118" y="7642"/>
                      <a:pt x="157" y="7603"/>
                      <a:pt x="144" y="7564"/>
                    </a:cubicBezTo>
                    <a:lnTo>
                      <a:pt x="144" y="66"/>
                    </a:lnTo>
                    <a:cubicBezTo>
                      <a:pt x="144"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1"/>
              <p:cNvSpPr/>
              <p:nvPr/>
            </p:nvSpPr>
            <p:spPr>
              <a:xfrm>
                <a:off x="8268723" y="812487"/>
                <a:ext cx="17492" cy="937271"/>
              </a:xfrm>
              <a:custGeom>
                <a:rect b="b" l="l" r="r" t="t"/>
                <a:pathLst>
                  <a:path extrusionOk="0" h="8466" w="158">
                    <a:moveTo>
                      <a:pt x="79" y="0"/>
                    </a:moveTo>
                    <a:cubicBezTo>
                      <a:pt x="40" y="0"/>
                      <a:pt x="1" y="26"/>
                      <a:pt x="1" y="66"/>
                    </a:cubicBezTo>
                    <a:lnTo>
                      <a:pt x="1" y="8387"/>
                    </a:lnTo>
                    <a:cubicBezTo>
                      <a:pt x="1" y="8426"/>
                      <a:pt x="40" y="8465"/>
                      <a:pt x="79" y="8465"/>
                    </a:cubicBezTo>
                    <a:cubicBezTo>
                      <a:pt x="118" y="8465"/>
                      <a:pt x="157" y="8426"/>
                      <a:pt x="157" y="8387"/>
                    </a:cubicBezTo>
                    <a:lnTo>
                      <a:pt x="157" y="66"/>
                    </a:lnTo>
                    <a:cubicBezTo>
                      <a:pt x="157"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1"/>
              <p:cNvSpPr/>
              <p:nvPr/>
            </p:nvSpPr>
            <p:spPr>
              <a:xfrm>
                <a:off x="8328063" y="812487"/>
                <a:ext cx="17381" cy="1006686"/>
              </a:xfrm>
              <a:custGeom>
                <a:rect b="b" l="l" r="r" t="t"/>
                <a:pathLst>
                  <a:path extrusionOk="0" h="9093" w="157">
                    <a:moveTo>
                      <a:pt x="79" y="0"/>
                    </a:moveTo>
                    <a:cubicBezTo>
                      <a:pt x="39" y="0"/>
                      <a:pt x="0" y="26"/>
                      <a:pt x="0" y="66"/>
                    </a:cubicBezTo>
                    <a:lnTo>
                      <a:pt x="0" y="9027"/>
                    </a:lnTo>
                    <a:cubicBezTo>
                      <a:pt x="0" y="9066"/>
                      <a:pt x="39" y="9092"/>
                      <a:pt x="79" y="9092"/>
                    </a:cubicBezTo>
                    <a:cubicBezTo>
                      <a:pt x="118" y="9092"/>
                      <a:pt x="157" y="9066"/>
                      <a:pt x="157" y="9027"/>
                    </a:cubicBezTo>
                    <a:lnTo>
                      <a:pt x="157" y="66"/>
                    </a:lnTo>
                    <a:cubicBezTo>
                      <a:pt x="157"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1"/>
              <p:cNvSpPr/>
              <p:nvPr/>
            </p:nvSpPr>
            <p:spPr>
              <a:xfrm>
                <a:off x="8391610" y="812487"/>
                <a:ext cx="16053" cy="937271"/>
              </a:xfrm>
              <a:custGeom>
                <a:rect b="b" l="l" r="r" t="t"/>
                <a:pathLst>
                  <a:path extrusionOk="0" h="8466" w="145">
                    <a:moveTo>
                      <a:pt x="79" y="0"/>
                    </a:moveTo>
                    <a:cubicBezTo>
                      <a:pt x="27" y="0"/>
                      <a:pt x="1" y="26"/>
                      <a:pt x="1" y="66"/>
                    </a:cubicBezTo>
                    <a:lnTo>
                      <a:pt x="1" y="8387"/>
                    </a:lnTo>
                    <a:cubicBezTo>
                      <a:pt x="1" y="8426"/>
                      <a:pt x="27" y="8465"/>
                      <a:pt x="79" y="8465"/>
                    </a:cubicBezTo>
                    <a:cubicBezTo>
                      <a:pt x="119" y="8465"/>
                      <a:pt x="145" y="8426"/>
                      <a:pt x="145" y="8387"/>
                    </a:cubicBezTo>
                    <a:lnTo>
                      <a:pt x="145" y="66"/>
                    </a:lnTo>
                    <a:cubicBezTo>
                      <a:pt x="145" y="26"/>
                      <a:pt x="119"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11"/>
              <p:cNvSpPr/>
              <p:nvPr/>
            </p:nvSpPr>
            <p:spPr>
              <a:xfrm>
                <a:off x="8450950" y="812487"/>
                <a:ext cx="16053" cy="846157"/>
              </a:xfrm>
              <a:custGeom>
                <a:rect b="b" l="l" r="r" t="t"/>
                <a:pathLst>
                  <a:path extrusionOk="0" h="7643" w="145">
                    <a:moveTo>
                      <a:pt x="79" y="0"/>
                    </a:moveTo>
                    <a:cubicBezTo>
                      <a:pt x="27" y="0"/>
                      <a:pt x="1" y="26"/>
                      <a:pt x="1" y="66"/>
                    </a:cubicBezTo>
                    <a:lnTo>
                      <a:pt x="1" y="7564"/>
                    </a:lnTo>
                    <a:cubicBezTo>
                      <a:pt x="1" y="7603"/>
                      <a:pt x="27" y="7642"/>
                      <a:pt x="79" y="7642"/>
                    </a:cubicBezTo>
                    <a:cubicBezTo>
                      <a:pt x="118" y="7642"/>
                      <a:pt x="144" y="7603"/>
                      <a:pt x="144" y="7564"/>
                    </a:cubicBezTo>
                    <a:lnTo>
                      <a:pt x="144" y="66"/>
                    </a:lnTo>
                    <a:cubicBezTo>
                      <a:pt x="144"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1"/>
              <p:cNvSpPr/>
              <p:nvPr/>
            </p:nvSpPr>
            <p:spPr>
              <a:xfrm>
                <a:off x="8501544" y="812487"/>
                <a:ext cx="17492" cy="655292"/>
              </a:xfrm>
              <a:custGeom>
                <a:rect b="b" l="l" r="r" t="t"/>
                <a:pathLst>
                  <a:path extrusionOk="0" h="5919" w="158">
                    <a:moveTo>
                      <a:pt x="79" y="0"/>
                    </a:moveTo>
                    <a:cubicBezTo>
                      <a:pt x="40" y="0"/>
                      <a:pt x="1" y="26"/>
                      <a:pt x="1" y="66"/>
                    </a:cubicBezTo>
                    <a:lnTo>
                      <a:pt x="1" y="5853"/>
                    </a:lnTo>
                    <a:cubicBezTo>
                      <a:pt x="1" y="5892"/>
                      <a:pt x="40" y="5918"/>
                      <a:pt x="79" y="5918"/>
                    </a:cubicBezTo>
                    <a:cubicBezTo>
                      <a:pt x="118" y="5918"/>
                      <a:pt x="158" y="5892"/>
                      <a:pt x="158" y="5853"/>
                    </a:cubicBezTo>
                    <a:lnTo>
                      <a:pt x="158" y="66"/>
                    </a:lnTo>
                    <a:cubicBezTo>
                      <a:pt x="158"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1"/>
              <p:cNvSpPr/>
              <p:nvPr/>
            </p:nvSpPr>
            <p:spPr>
              <a:xfrm>
                <a:off x="8322970" y="318947"/>
                <a:ext cx="17492" cy="262272"/>
              </a:xfrm>
              <a:custGeom>
                <a:rect b="b" l="l" r="r" t="t"/>
                <a:pathLst>
                  <a:path extrusionOk="0" h="2369" w="158">
                    <a:moveTo>
                      <a:pt x="79" y="0"/>
                    </a:moveTo>
                    <a:cubicBezTo>
                      <a:pt x="40" y="0"/>
                      <a:pt x="0" y="23"/>
                      <a:pt x="7" y="69"/>
                    </a:cubicBezTo>
                    <a:lnTo>
                      <a:pt x="7" y="2303"/>
                    </a:lnTo>
                    <a:cubicBezTo>
                      <a:pt x="7" y="2342"/>
                      <a:pt x="33" y="2368"/>
                      <a:pt x="72" y="2368"/>
                    </a:cubicBezTo>
                    <a:cubicBezTo>
                      <a:pt x="112" y="2368"/>
                      <a:pt x="151" y="2342"/>
                      <a:pt x="151" y="2303"/>
                    </a:cubicBezTo>
                    <a:lnTo>
                      <a:pt x="151" y="69"/>
                    </a:lnTo>
                    <a:cubicBezTo>
                      <a:pt x="157" y="23"/>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1"/>
              <p:cNvSpPr/>
              <p:nvPr/>
            </p:nvSpPr>
            <p:spPr>
              <a:xfrm>
                <a:off x="8268723" y="275881"/>
                <a:ext cx="111485" cy="93882"/>
              </a:xfrm>
              <a:custGeom>
                <a:rect b="b" l="l" r="r" t="t"/>
                <a:pathLst>
                  <a:path extrusionOk="0" h="848" w="1007">
                    <a:moveTo>
                      <a:pt x="598" y="0"/>
                    </a:moveTo>
                    <a:cubicBezTo>
                      <a:pt x="590" y="0"/>
                      <a:pt x="583" y="0"/>
                      <a:pt x="575" y="1"/>
                    </a:cubicBezTo>
                    <a:cubicBezTo>
                      <a:pt x="197" y="1"/>
                      <a:pt x="1" y="458"/>
                      <a:pt x="275" y="719"/>
                    </a:cubicBezTo>
                    <a:cubicBezTo>
                      <a:pt x="364" y="808"/>
                      <a:pt x="472" y="848"/>
                      <a:pt x="577" y="848"/>
                    </a:cubicBezTo>
                    <a:cubicBezTo>
                      <a:pt x="797" y="848"/>
                      <a:pt x="1006" y="675"/>
                      <a:pt x="1006" y="419"/>
                    </a:cubicBezTo>
                    <a:cubicBezTo>
                      <a:pt x="1006" y="191"/>
                      <a:pt x="823" y="0"/>
                      <a:pt x="598"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1"/>
              <p:cNvSpPr/>
              <p:nvPr/>
            </p:nvSpPr>
            <p:spPr>
              <a:xfrm>
                <a:off x="8079300" y="573799"/>
                <a:ext cx="504838" cy="503398"/>
              </a:xfrm>
              <a:custGeom>
                <a:rect b="b" l="l" r="r" t="t"/>
                <a:pathLst>
                  <a:path extrusionOk="0" h="4547" w="4560">
                    <a:moveTo>
                      <a:pt x="2273" y="1"/>
                    </a:moveTo>
                    <a:cubicBezTo>
                      <a:pt x="1019" y="1"/>
                      <a:pt x="0" y="1020"/>
                      <a:pt x="0" y="2274"/>
                    </a:cubicBezTo>
                    <a:cubicBezTo>
                      <a:pt x="0" y="3528"/>
                      <a:pt x="1019" y="4547"/>
                      <a:pt x="2273" y="4547"/>
                    </a:cubicBezTo>
                    <a:cubicBezTo>
                      <a:pt x="3540" y="4547"/>
                      <a:pt x="4559" y="3528"/>
                      <a:pt x="4559" y="2274"/>
                    </a:cubicBezTo>
                    <a:cubicBezTo>
                      <a:pt x="4559" y="1020"/>
                      <a:pt x="3540" y="1"/>
                      <a:pt x="2273"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6" name="Google Shape;46;p11"/>
            <p:cNvSpPr/>
            <p:nvPr/>
          </p:nvSpPr>
          <p:spPr>
            <a:xfrm>
              <a:off x="8521825" y="-123011"/>
              <a:ext cx="17950" cy="711973"/>
            </a:xfrm>
            <a:custGeom>
              <a:rect b="b" l="l" r="r" t="t"/>
              <a:pathLst>
                <a:path extrusionOk="0" h="2369" w="158">
                  <a:moveTo>
                    <a:pt x="79" y="0"/>
                  </a:moveTo>
                  <a:cubicBezTo>
                    <a:pt x="40" y="0"/>
                    <a:pt x="0" y="23"/>
                    <a:pt x="7" y="69"/>
                  </a:cubicBezTo>
                  <a:lnTo>
                    <a:pt x="7" y="2303"/>
                  </a:lnTo>
                  <a:cubicBezTo>
                    <a:pt x="7" y="2342"/>
                    <a:pt x="33" y="2368"/>
                    <a:pt x="72" y="2368"/>
                  </a:cubicBezTo>
                  <a:cubicBezTo>
                    <a:pt x="112" y="2368"/>
                    <a:pt x="151" y="2342"/>
                    <a:pt x="151" y="2303"/>
                  </a:cubicBezTo>
                  <a:lnTo>
                    <a:pt x="151" y="69"/>
                  </a:lnTo>
                  <a:cubicBezTo>
                    <a:pt x="157" y="23"/>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12"/>
          <p:cNvSpPr/>
          <p:nvPr/>
        </p:nvSpPr>
        <p:spPr>
          <a:xfrm rot="-5400000">
            <a:off x="7393727" y="-917077"/>
            <a:ext cx="719744" cy="2465130"/>
          </a:xfrm>
          <a:custGeom>
            <a:rect b="b" l="l" r="r" t="t"/>
            <a:pathLst>
              <a:path extrusionOk="0" h="15160" w="5897">
                <a:moveTo>
                  <a:pt x="5897" y="0"/>
                </a:moveTo>
                <a:cubicBezTo>
                  <a:pt x="5461" y="458"/>
                  <a:pt x="5003" y="905"/>
                  <a:pt x="4556" y="1351"/>
                </a:cubicBezTo>
                <a:cubicBezTo>
                  <a:pt x="3063" y="2834"/>
                  <a:pt x="1570" y="4425"/>
                  <a:pt x="786" y="6386"/>
                </a:cubicBezTo>
                <a:cubicBezTo>
                  <a:pt x="1" y="8337"/>
                  <a:pt x="55" y="10767"/>
                  <a:pt x="1429" y="12380"/>
                </a:cubicBezTo>
                <a:cubicBezTo>
                  <a:pt x="2420" y="13535"/>
                  <a:pt x="3913" y="14091"/>
                  <a:pt x="5265" y="14800"/>
                </a:cubicBezTo>
                <a:cubicBezTo>
                  <a:pt x="5472" y="14909"/>
                  <a:pt x="5690" y="15029"/>
                  <a:pt x="5897" y="15159"/>
                </a:cubicBezTo>
                <a:lnTo>
                  <a:pt x="5897"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12"/>
          <p:cNvSpPr txBox="1"/>
          <p:nvPr>
            <p:ph type="title"/>
          </p:nvPr>
        </p:nvSpPr>
        <p:spPr>
          <a:xfrm>
            <a:off x="777150" y="550550"/>
            <a:ext cx="7589700" cy="467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4000"/>
              <a:buNone/>
              <a:defRPr/>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50" name="Google Shape;50;p12"/>
          <p:cNvSpPr/>
          <p:nvPr/>
        </p:nvSpPr>
        <p:spPr>
          <a:xfrm flipH="1" rot="5400000">
            <a:off x="849587" y="-1185113"/>
            <a:ext cx="443091" cy="2724588"/>
          </a:xfrm>
          <a:custGeom>
            <a:rect b="b" l="l" r="r" t="t"/>
            <a:pathLst>
              <a:path extrusionOk="0" h="13983" w="2900">
                <a:moveTo>
                  <a:pt x="2900" y="0"/>
                </a:moveTo>
                <a:cubicBezTo>
                  <a:pt x="2660" y="861"/>
                  <a:pt x="2213" y="1635"/>
                  <a:pt x="1799" y="2442"/>
                </a:cubicBezTo>
                <a:cubicBezTo>
                  <a:pt x="884" y="4229"/>
                  <a:pt x="121" y="6169"/>
                  <a:pt x="66" y="8185"/>
                </a:cubicBezTo>
                <a:cubicBezTo>
                  <a:pt x="1" y="10190"/>
                  <a:pt x="720" y="12315"/>
                  <a:pt x="2311" y="13558"/>
                </a:cubicBezTo>
                <a:cubicBezTo>
                  <a:pt x="2497" y="13710"/>
                  <a:pt x="2704" y="13841"/>
                  <a:pt x="2900" y="13983"/>
                </a:cubicBezTo>
                <a:lnTo>
                  <a:pt x="2900" y="0"/>
                </a:ln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12"/>
          <p:cNvSpPr/>
          <p:nvPr/>
        </p:nvSpPr>
        <p:spPr>
          <a:xfrm rot="-554260">
            <a:off x="464584" y="184096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2"/>
          <p:cNvSpPr/>
          <p:nvPr/>
        </p:nvSpPr>
        <p:spPr>
          <a:xfrm rot="-554260">
            <a:off x="8568649" y="685697"/>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3" name="Google Shape;53;p12"/>
          <p:cNvGrpSpPr/>
          <p:nvPr/>
        </p:nvGrpSpPr>
        <p:grpSpPr>
          <a:xfrm>
            <a:off x="453425" y="-90901"/>
            <a:ext cx="781554" cy="1516508"/>
            <a:chOff x="68601" y="-822107"/>
            <a:chExt cx="948143" cy="1839753"/>
          </a:xfrm>
        </p:grpSpPr>
        <p:sp>
          <p:nvSpPr>
            <p:cNvPr id="54" name="Google Shape;54;p12"/>
            <p:cNvSpPr/>
            <p:nvPr/>
          </p:nvSpPr>
          <p:spPr>
            <a:xfrm>
              <a:off x="373375" y="-822107"/>
              <a:ext cx="347415" cy="948132"/>
            </a:xfrm>
            <a:custGeom>
              <a:rect b="b" l="l" r="r" t="t"/>
              <a:pathLst>
                <a:path extrusionOk="0" h="5083" w="3619">
                  <a:moveTo>
                    <a:pt x="2025" y="1"/>
                  </a:moveTo>
                  <a:cubicBezTo>
                    <a:pt x="1999" y="1"/>
                    <a:pt x="1986" y="14"/>
                    <a:pt x="1986" y="27"/>
                  </a:cubicBezTo>
                  <a:lnTo>
                    <a:pt x="13" y="4913"/>
                  </a:lnTo>
                  <a:cubicBezTo>
                    <a:pt x="0" y="4926"/>
                    <a:pt x="13" y="4952"/>
                    <a:pt x="40" y="4965"/>
                  </a:cubicBezTo>
                  <a:cubicBezTo>
                    <a:pt x="53" y="4965"/>
                    <a:pt x="79" y="4965"/>
                    <a:pt x="92" y="4939"/>
                  </a:cubicBezTo>
                  <a:lnTo>
                    <a:pt x="2012" y="170"/>
                  </a:lnTo>
                  <a:lnTo>
                    <a:pt x="3541" y="5056"/>
                  </a:lnTo>
                  <a:cubicBezTo>
                    <a:pt x="3541" y="5069"/>
                    <a:pt x="3554" y="5082"/>
                    <a:pt x="3580" y="5082"/>
                  </a:cubicBezTo>
                  <a:lnTo>
                    <a:pt x="3593" y="5082"/>
                  </a:lnTo>
                  <a:cubicBezTo>
                    <a:pt x="3606" y="5069"/>
                    <a:pt x="3619" y="5056"/>
                    <a:pt x="3619" y="5030"/>
                  </a:cubicBezTo>
                  <a:lnTo>
                    <a:pt x="2064" y="27"/>
                  </a:lnTo>
                  <a:cubicBezTo>
                    <a:pt x="2051" y="14"/>
                    <a:pt x="2038" y="1"/>
                    <a:pt x="2025" y="1"/>
                  </a:cubicBezTo>
                  <a:close/>
                </a:path>
              </a:pathLst>
            </a:cu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2"/>
            <p:cNvSpPr/>
            <p:nvPr/>
          </p:nvSpPr>
          <p:spPr>
            <a:xfrm>
              <a:off x="68601" y="69503"/>
              <a:ext cx="948143" cy="948143"/>
            </a:xfrm>
            <a:custGeom>
              <a:rect b="b" l="l" r="r" t="t"/>
              <a:pathLst>
                <a:path extrusionOk="0" h="9877" w="9877">
                  <a:moveTo>
                    <a:pt x="4939" y="0"/>
                  </a:moveTo>
                  <a:cubicBezTo>
                    <a:pt x="2209" y="0"/>
                    <a:pt x="1" y="2221"/>
                    <a:pt x="1" y="4938"/>
                  </a:cubicBezTo>
                  <a:cubicBezTo>
                    <a:pt x="1" y="7669"/>
                    <a:pt x="2209" y="9876"/>
                    <a:pt x="4939" y="9876"/>
                  </a:cubicBezTo>
                  <a:cubicBezTo>
                    <a:pt x="7669" y="9876"/>
                    <a:pt x="9877" y="7669"/>
                    <a:pt x="9877" y="4938"/>
                  </a:cubicBezTo>
                  <a:cubicBezTo>
                    <a:pt x="9877" y="2221"/>
                    <a:pt x="7669" y="0"/>
                    <a:pt x="4939"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2"/>
            <p:cNvSpPr/>
            <p:nvPr/>
          </p:nvSpPr>
          <p:spPr>
            <a:xfrm>
              <a:off x="82425" y="130364"/>
              <a:ext cx="874130" cy="828437"/>
            </a:xfrm>
            <a:custGeom>
              <a:rect b="b" l="l" r="r" t="t"/>
              <a:pathLst>
                <a:path extrusionOk="0" h="8630" w="9106">
                  <a:moveTo>
                    <a:pt x="4795" y="0"/>
                  </a:moveTo>
                  <a:cubicBezTo>
                    <a:pt x="3695" y="0"/>
                    <a:pt x="2593" y="419"/>
                    <a:pt x="1751" y="1261"/>
                  </a:cubicBezTo>
                  <a:cubicBezTo>
                    <a:pt x="1" y="2998"/>
                    <a:pt x="79" y="5846"/>
                    <a:pt x="1895" y="7505"/>
                  </a:cubicBezTo>
                  <a:cubicBezTo>
                    <a:pt x="2752" y="8281"/>
                    <a:pt x="3769" y="8629"/>
                    <a:pt x="4765" y="8629"/>
                  </a:cubicBezTo>
                  <a:cubicBezTo>
                    <a:pt x="6988" y="8629"/>
                    <a:pt x="9106" y="6894"/>
                    <a:pt x="9106" y="4304"/>
                  </a:cubicBezTo>
                  <a:cubicBezTo>
                    <a:pt x="9106" y="3233"/>
                    <a:pt x="8714" y="2201"/>
                    <a:pt x="7982" y="1417"/>
                  </a:cubicBezTo>
                  <a:cubicBezTo>
                    <a:pt x="7134" y="475"/>
                    <a:pt x="5966" y="0"/>
                    <a:pt x="4795"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2"/>
            <p:cNvSpPr/>
            <p:nvPr/>
          </p:nvSpPr>
          <p:spPr>
            <a:xfrm>
              <a:off x="116311" y="159355"/>
              <a:ext cx="840244" cy="799446"/>
            </a:xfrm>
            <a:custGeom>
              <a:rect b="b" l="l" r="r" t="t"/>
              <a:pathLst>
                <a:path extrusionOk="0" h="8328" w="8753">
                  <a:moveTo>
                    <a:pt x="4741" y="0"/>
                  </a:moveTo>
                  <a:cubicBezTo>
                    <a:pt x="3637" y="0"/>
                    <a:pt x="2535" y="422"/>
                    <a:pt x="1699" y="1259"/>
                  </a:cubicBezTo>
                  <a:cubicBezTo>
                    <a:pt x="66" y="2879"/>
                    <a:pt x="0" y="5492"/>
                    <a:pt x="1542" y="7203"/>
                  </a:cubicBezTo>
                  <a:cubicBezTo>
                    <a:pt x="2399" y="7979"/>
                    <a:pt x="3416" y="8327"/>
                    <a:pt x="4412" y="8327"/>
                  </a:cubicBezTo>
                  <a:cubicBezTo>
                    <a:pt x="6635" y="8327"/>
                    <a:pt x="8753" y="6592"/>
                    <a:pt x="8753" y="4002"/>
                  </a:cubicBezTo>
                  <a:cubicBezTo>
                    <a:pt x="8753" y="2931"/>
                    <a:pt x="8361" y="1899"/>
                    <a:pt x="7629" y="1115"/>
                  </a:cubicBezTo>
                  <a:cubicBezTo>
                    <a:pt x="6808" y="370"/>
                    <a:pt x="5774" y="0"/>
                    <a:pt x="4741"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12"/>
            <p:cNvSpPr/>
            <p:nvPr/>
          </p:nvSpPr>
          <p:spPr>
            <a:xfrm>
              <a:off x="517571" y="518474"/>
              <a:ext cx="54045" cy="441481"/>
            </a:xfrm>
            <a:custGeom>
              <a:rect b="b" l="l" r="r" t="t"/>
              <a:pathLst>
                <a:path extrusionOk="0" h="4599" w="563">
                  <a:moveTo>
                    <a:pt x="471" y="0"/>
                  </a:moveTo>
                  <a:cubicBezTo>
                    <a:pt x="445" y="0"/>
                    <a:pt x="419" y="13"/>
                    <a:pt x="419" y="39"/>
                  </a:cubicBezTo>
                  <a:cubicBezTo>
                    <a:pt x="471" y="1555"/>
                    <a:pt x="327" y="3070"/>
                    <a:pt x="14" y="4546"/>
                  </a:cubicBezTo>
                  <a:cubicBezTo>
                    <a:pt x="1" y="4572"/>
                    <a:pt x="14" y="4599"/>
                    <a:pt x="40" y="4599"/>
                  </a:cubicBezTo>
                  <a:lnTo>
                    <a:pt x="53" y="4599"/>
                  </a:lnTo>
                  <a:cubicBezTo>
                    <a:pt x="79" y="4599"/>
                    <a:pt x="92" y="4585"/>
                    <a:pt x="92" y="4559"/>
                  </a:cubicBezTo>
                  <a:cubicBezTo>
                    <a:pt x="419" y="3083"/>
                    <a:pt x="562" y="1555"/>
                    <a:pt x="510" y="39"/>
                  </a:cubicBezTo>
                  <a:cubicBezTo>
                    <a:pt x="510" y="13"/>
                    <a:pt x="497" y="0"/>
                    <a:pt x="471"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2"/>
            <p:cNvSpPr/>
            <p:nvPr/>
          </p:nvSpPr>
          <p:spPr>
            <a:xfrm>
              <a:off x="540130" y="665731"/>
              <a:ext cx="245939" cy="180087"/>
            </a:xfrm>
            <a:custGeom>
              <a:rect b="b" l="l" r="r" t="t"/>
              <a:pathLst>
                <a:path extrusionOk="0" h="1876" w="2562">
                  <a:moveTo>
                    <a:pt x="2376" y="1"/>
                  </a:moveTo>
                  <a:cubicBezTo>
                    <a:pt x="1261" y="1"/>
                    <a:pt x="273" y="774"/>
                    <a:pt x="1" y="1876"/>
                  </a:cubicBezTo>
                  <a:cubicBezTo>
                    <a:pt x="223" y="1876"/>
                    <a:pt x="458" y="1823"/>
                    <a:pt x="680" y="1810"/>
                  </a:cubicBezTo>
                  <a:cubicBezTo>
                    <a:pt x="743" y="1814"/>
                    <a:pt x="806" y="1816"/>
                    <a:pt x="869" y="1816"/>
                  </a:cubicBezTo>
                  <a:cubicBezTo>
                    <a:pt x="1041" y="1816"/>
                    <a:pt x="1213" y="1803"/>
                    <a:pt x="1386" y="1784"/>
                  </a:cubicBezTo>
                  <a:cubicBezTo>
                    <a:pt x="1699" y="1745"/>
                    <a:pt x="2039" y="1628"/>
                    <a:pt x="2209" y="1353"/>
                  </a:cubicBezTo>
                  <a:cubicBezTo>
                    <a:pt x="2274" y="1236"/>
                    <a:pt x="2313" y="1105"/>
                    <a:pt x="2339" y="974"/>
                  </a:cubicBezTo>
                  <a:cubicBezTo>
                    <a:pt x="2404" y="648"/>
                    <a:pt x="2496" y="334"/>
                    <a:pt x="2561" y="8"/>
                  </a:cubicBezTo>
                  <a:cubicBezTo>
                    <a:pt x="2499" y="3"/>
                    <a:pt x="2437" y="1"/>
                    <a:pt x="237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12"/>
            <p:cNvSpPr/>
            <p:nvPr/>
          </p:nvSpPr>
          <p:spPr>
            <a:xfrm>
              <a:off x="298126" y="676962"/>
              <a:ext cx="245843" cy="178935"/>
            </a:xfrm>
            <a:custGeom>
              <a:rect b="b" l="l" r="r" t="t"/>
              <a:pathLst>
                <a:path extrusionOk="0" h="1864" w="2561">
                  <a:moveTo>
                    <a:pt x="189" y="1"/>
                  </a:moveTo>
                  <a:cubicBezTo>
                    <a:pt x="126" y="1"/>
                    <a:pt x="64" y="3"/>
                    <a:pt x="1" y="8"/>
                  </a:cubicBezTo>
                  <a:cubicBezTo>
                    <a:pt x="66" y="335"/>
                    <a:pt x="157" y="635"/>
                    <a:pt x="236" y="962"/>
                  </a:cubicBezTo>
                  <a:cubicBezTo>
                    <a:pt x="249" y="1106"/>
                    <a:pt x="301" y="1236"/>
                    <a:pt x="353" y="1354"/>
                  </a:cubicBezTo>
                  <a:cubicBezTo>
                    <a:pt x="523" y="1628"/>
                    <a:pt x="863" y="1746"/>
                    <a:pt x="1189" y="1785"/>
                  </a:cubicBezTo>
                  <a:cubicBezTo>
                    <a:pt x="1411" y="1798"/>
                    <a:pt x="1647" y="1811"/>
                    <a:pt x="1882" y="1811"/>
                  </a:cubicBezTo>
                  <a:cubicBezTo>
                    <a:pt x="2117" y="1811"/>
                    <a:pt x="2339" y="1863"/>
                    <a:pt x="2561" y="1863"/>
                  </a:cubicBezTo>
                  <a:cubicBezTo>
                    <a:pt x="2289" y="762"/>
                    <a:pt x="1302" y="1"/>
                    <a:pt x="189"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2"/>
            <p:cNvSpPr/>
            <p:nvPr/>
          </p:nvSpPr>
          <p:spPr>
            <a:xfrm>
              <a:off x="521219" y="229912"/>
              <a:ext cx="121914" cy="247283"/>
            </a:xfrm>
            <a:custGeom>
              <a:rect b="b" l="l" r="r" t="t"/>
              <a:pathLst>
                <a:path extrusionOk="0" h="2576" w="1270">
                  <a:moveTo>
                    <a:pt x="606" y="0"/>
                  </a:moveTo>
                  <a:cubicBezTo>
                    <a:pt x="1" y="0"/>
                    <a:pt x="472" y="2575"/>
                    <a:pt x="472" y="2575"/>
                  </a:cubicBezTo>
                  <a:cubicBezTo>
                    <a:pt x="472" y="2575"/>
                    <a:pt x="1269" y="80"/>
                    <a:pt x="629" y="2"/>
                  </a:cubicBezTo>
                  <a:cubicBezTo>
                    <a:pt x="621" y="1"/>
                    <a:pt x="613" y="0"/>
                    <a:pt x="606"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2"/>
            <p:cNvSpPr/>
            <p:nvPr/>
          </p:nvSpPr>
          <p:spPr>
            <a:xfrm>
              <a:off x="490020" y="498411"/>
              <a:ext cx="121818" cy="245939"/>
            </a:xfrm>
            <a:custGeom>
              <a:rect b="b" l="l" r="r" t="t"/>
              <a:pathLst>
                <a:path extrusionOk="0" h="2562" w="1269">
                  <a:moveTo>
                    <a:pt x="797" y="0"/>
                  </a:moveTo>
                  <a:cubicBezTo>
                    <a:pt x="797" y="1"/>
                    <a:pt x="0" y="2495"/>
                    <a:pt x="640" y="2561"/>
                  </a:cubicBezTo>
                  <a:cubicBezTo>
                    <a:pt x="648" y="2561"/>
                    <a:pt x="656" y="2562"/>
                    <a:pt x="663" y="2562"/>
                  </a:cubicBezTo>
                  <a:cubicBezTo>
                    <a:pt x="1269" y="2562"/>
                    <a:pt x="797" y="1"/>
                    <a:pt x="797"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2"/>
            <p:cNvSpPr/>
            <p:nvPr/>
          </p:nvSpPr>
          <p:spPr>
            <a:xfrm>
              <a:off x="575264" y="303444"/>
              <a:ext cx="222036" cy="174999"/>
            </a:xfrm>
            <a:custGeom>
              <a:rect b="b" l="l" r="r" t="t"/>
              <a:pathLst>
                <a:path extrusionOk="0" h="1823" w="2313">
                  <a:moveTo>
                    <a:pt x="1725" y="0"/>
                  </a:moveTo>
                  <a:cubicBezTo>
                    <a:pt x="1176" y="0"/>
                    <a:pt x="1" y="1822"/>
                    <a:pt x="1" y="1822"/>
                  </a:cubicBezTo>
                  <a:cubicBezTo>
                    <a:pt x="1" y="1822"/>
                    <a:pt x="2313" y="555"/>
                    <a:pt x="1882" y="72"/>
                  </a:cubicBezTo>
                  <a:cubicBezTo>
                    <a:pt x="1839" y="22"/>
                    <a:pt x="1786" y="0"/>
                    <a:pt x="1725"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2"/>
            <p:cNvSpPr/>
            <p:nvPr/>
          </p:nvSpPr>
          <p:spPr>
            <a:xfrm>
              <a:off x="341996" y="494571"/>
              <a:ext cx="220788" cy="174711"/>
            </a:xfrm>
            <a:custGeom>
              <a:rect b="b" l="l" r="r" t="t"/>
              <a:pathLst>
                <a:path extrusionOk="0" h="1820" w="2300">
                  <a:moveTo>
                    <a:pt x="2300" y="1"/>
                  </a:moveTo>
                  <a:cubicBezTo>
                    <a:pt x="2300" y="1"/>
                    <a:pt x="1" y="1255"/>
                    <a:pt x="419" y="1751"/>
                  </a:cubicBezTo>
                  <a:cubicBezTo>
                    <a:pt x="461" y="1799"/>
                    <a:pt x="513" y="1820"/>
                    <a:pt x="572" y="1820"/>
                  </a:cubicBezTo>
                  <a:cubicBezTo>
                    <a:pt x="1119" y="1820"/>
                    <a:pt x="2300" y="1"/>
                    <a:pt x="2300"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12"/>
            <p:cNvSpPr/>
            <p:nvPr/>
          </p:nvSpPr>
          <p:spPr>
            <a:xfrm>
              <a:off x="575264" y="486700"/>
              <a:ext cx="251315" cy="65469"/>
            </a:xfrm>
            <a:custGeom>
              <a:rect b="b" l="l" r="r" t="t"/>
              <a:pathLst>
                <a:path extrusionOk="0" h="682" w="2618">
                  <a:moveTo>
                    <a:pt x="686" y="0"/>
                  </a:moveTo>
                  <a:cubicBezTo>
                    <a:pt x="297" y="0"/>
                    <a:pt x="1" y="18"/>
                    <a:pt x="1" y="18"/>
                  </a:cubicBezTo>
                  <a:cubicBezTo>
                    <a:pt x="1" y="18"/>
                    <a:pt x="1439" y="681"/>
                    <a:pt x="2146" y="681"/>
                  </a:cubicBezTo>
                  <a:cubicBezTo>
                    <a:pt x="2348" y="681"/>
                    <a:pt x="2490" y="627"/>
                    <a:pt x="2522" y="488"/>
                  </a:cubicBezTo>
                  <a:cubicBezTo>
                    <a:pt x="2618" y="70"/>
                    <a:pt x="1465" y="0"/>
                    <a:pt x="686"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2"/>
            <p:cNvSpPr/>
            <p:nvPr/>
          </p:nvSpPr>
          <p:spPr>
            <a:xfrm>
              <a:off x="302734" y="423343"/>
              <a:ext cx="251315" cy="65565"/>
            </a:xfrm>
            <a:custGeom>
              <a:rect b="b" l="l" r="r" t="t"/>
              <a:pathLst>
                <a:path extrusionOk="0" h="683" w="2618">
                  <a:moveTo>
                    <a:pt x="472" y="1"/>
                  </a:moveTo>
                  <a:cubicBezTo>
                    <a:pt x="270" y="1"/>
                    <a:pt x="128" y="55"/>
                    <a:pt x="96" y="194"/>
                  </a:cubicBezTo>
                  <a:cubicBezTo>
                    <a:pt x="0" y="612"/>
                    <a:pt x="1153" y="682"/>
                    <a:pt x="1932" y="682"/>
                  </a:cubicBezTo>
                  <a:cubicBezTo>
                    <a:pt x="2321" y="682"/>
                    <a:pt x="2618" y="665"/>
                    <a:pt x="2618" y="665"/>
                  </a:cubicBezTo>
                  <a:cubicBezTo>
                    <a:pt x="2618" y="665"/>
                    <a:pt x="1179" y="1"/>
                    <a:pt x="47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2"/>
            <p:cNvSpPr/>
            <p:nvPr/>
          </p:nvSpPr>
          <p:spPr>
            <a:xfrm>
              <a:off x="576512" y="498411"/>
              <a:ext cx="188246" cy="209845"/>
            </a:xfrm>
            <a:custGeom>
              <a:rect b="b" l="l" r="r" t="t"/>
              <a:pathLst>
                <a:path extrusionOk="0" h="2186" w="1961">
                  <a:moveTo>
                    <a:pt x="1" y="0"/>
                  </a:moveTo>
                  <a:cubicBezTo>
                    <a:pt x="1" y="0"/>
                    <a:pt x="737" y="2185"/>
                    <a:pt x="1292" y="2185"/>
                  </a:cubicBezTo>
                  <a:cubicBezTo>
                    <a:pt x="1328" y="2185"/>
                    <a:pt x="1364" y="2176"/>
                    <a:pt x="1398" y="2156"/>
                  </a:cubicBezTo>
                  <a:cubicBezTo>
                    <a:pt x="1960" y="1829"/>
                    <a:pt x="1" y="0"/>
                    <a:pt x="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2"/>
            <p:cNvSpPr/>
            <p:nvPr/>
          </p:nvSpPr>
          <p:spPr>
            <a:xfrm>
              <a:off x="375882" y="272342"/>
              <a:ext cx="188246" cy="209845"/>
            </a:xfrm>
            <a:custGeom>
              <a:rect b="b" l="l" r="r" t="t"/>
              <a:pathLst>
                <a:path extrusionOk="0" h="2186" w="1961">
                  <a:moveTo>
                    <a:pt x="671" y="0"/>
                  </a:moveTo>
                  <a:cubicBezTo>
                    <a:pt x="634" y="0"/>
                    <a:pt x="598" y="10"/>
                    <a:pt x="562" y="30"/>
                  </a:cubicBezTo>
                  <a:cubicBezTo>
                    <a:pt x="1" y="356"/>
                    <a:pt x="1960" y="2185"/>
                    <a:pt x="1960" y="2185"/>
                  </a:cubicBezTo>
                  <a:cubicBezTo>
                    <a:pt x="1960" y="2185"/>
                    <a:pt x="1235" y="0"/>
                    <a:pt x="67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2"/>
            <p:cNvSpPr/>
            <p:nvPr/>
          </p:nvSpPr>
          <p:spPr>
            <a:xfrm>
              <a:off x="515075" y="455789"/>
              <a:ext cx="97915" cy="82844"/>
            </a:xfrm>
            <a:custGeom>
              <a:rect b="b" l="l" r="r" t="t"/>
              <a:pathLst>
                <a:path extrusionOk="0" h="863" w="1020">
                  <a:moveTo>
                    <a:pt x="588" y="0"/>
                  </a:moveTo>
                  <a:cubicBezTo>
                    <a:pt x="196" y="0"/>
                    <a:pt x="1" y="470"/>
                    <a:pt x="275" y="732"/>
                  </a:cubicBezTo>
                  <a:cubicBezTo>
                    <a:pt x="365" y="822"/>
                    <a:pt x="477" y="863"/>
                    <a:pt x="586" y="863"/>
                  </a:cubicBezTo>
                  <a:cubicBezTo>
                    <a:pt x="808" y="863"/>
                    <a:pt x="1019" y="694"/>
                    <a:pt x="1019" y="431"/>
                  </a:cubicBezTo>
                  <a:cubicBezTo>
                    <a:pt x="1019" y="196"/>
                    <a:pt x="824" y="0"/>
                    <a:pt x="588"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4">
    <p:spTree>
      <p:nvGrpSpPr>
        <p:cNvPr id="70" name="Shape 70"/>
        <p:cNvGrpSpPr/>
        <p:nvPr/>
      </p:nvGrpSpPr>
      <p:grpSpPr>
        <a:xfrm>
          <a:off x="0" y="0"/>
          <a:ext cx="0" cy="0"/>
          <a:chOff x="0" y="0"/>
          <a:chExt cx="0" cy="0"/>
        </a:xfrm>
      </p:grpSpPr>
      <p:sp>
        <p:nvSpPr>
          <p:cNvPr id="71" name="Google Shape;71;p13"/>
          <p:cNvSpPr/>
          <p:nvPr/>
        </p:nvSpPr>
        <p:spPr>
          <a:xfrm flipH="1" rot="-8482405">
            <a:off x="-423325" y="-1376416"/>
            <a:ext cx="3395034" cy="3120028"/>
          </a:xfrm>
          <a:custGeom>
            <a:rect b="b" l="l" r="r" t="t"/>
            <a:pathLst>
              <a:path extrusionOk="0" h="62667" w="55418">
                <a:moveTo>
                  <a:pt x="11830" y="1"/>
                </a:moveTo>
                <a:cubicBezTo>
                  <a:pt x="9219" y="1"/>
                  <a:pt x="6625" y="922"/>
                  <a:pt x="4055" y="1539"/>
                </a:cubicBezTo>
                <a:cubicBezTo>
                  <a:pt x="3510" y="1681"/>
                  <a:pt x="2943" y="1790"/>
                  <a:pt x="2376" y="1877"/>
                </a:cubicBezTo>
                <a:lnTo>
                  <a:pt x="1" y="60422"/>
                </a:lnTo>
                <a:lnTo>
                  <a:pt x="55418" y="62667"/>
                </a:lnTo>
                <a:cubicBezTo>
                  <a:pt x="54459" y="61817"/>
                  <a:pt x="53652" y="60814"/>
                  <a:pt x="53009" y="59702"/>
                </a:cubicBezTo>
                <a:cubicBezTo>
                  <a:pt x="51996" y="57893"/>
                  <a:pt x="51582" y="55823"/>
                  <a:pt x="51080" y="53806"/>
                </a:cubicBezTo>
                <a:cubicBezTo>
                  <a:pt x="50089" y="49785"/>
                  <a:pt x="48628" y="45785"/>
                  <a:pt x="46002" y="42581"/>
                </a:cubicBezTo>
                <a:cubicBezTo>
                  <a:pt x="43491" y="39528"/>
                  <a:pt x="39734" y="37292"/>
                  <a:pt x="35790" y="37292"/>
                </a:cubicBezTo>
                <a:cubicBezTo>
                  <a:pt x="35609" y="37292"/>
                  <a:pt x="35427" y="37297"/>
                  <a:pt x="35245" y="37307"/>
                </a:cubicBezTo>
                <a:cubicBezTo>
                  <a:pt x="33887" y="37380"/>
                  <a:pt x="32536" y="37717"/>
                  <a:pt x="31186" y="37717"/>
                </a:cubicBezTo>
                <a:cubicBezTo>
                  <a:pt x="30933" y="37717"/>
                  <a:pt x="30681" y="37705"/>
                  <a:pt x="30428" y="37677"/>
                </a:cubicBezTo>
                <a:cubicBezTo>
                  <a:pt x="27148" y="37329"/>
                  <a:pt x="24630" y="34375"/>
                  <a:pt x="23704" y="31204"/>
                </a:cubicBezTo>
                <a:cubicBezTo>
                  <a:pt x="22778" y="28043"/>
                  <a:pt x="23105" y="24665"/>
                  <a:pt x="23344" y="21374"/>
                </a:cubicBezTo>
                <a:cubicBezTo>
                  <a:pt x="23650" y="17047"/>
                  <a:pt x="23791" y="12590"/>
                  <a:pt x="22353" y="8492"/>
                </a:cubicBezTo>
                <a:cubicBezTo>
                  <a:pt x="20914" y="4405"/>
                  <a:pt x="17557" y="722"/>
                  <a:pt x="13264" y="101"/>
                </a:cubicBezTo>
                <a:cubicBezTo>
                  <a:pt x="12785" y="31"/>
                  <a:pt x="12307" y="1"/>
                  <a:pt x="11830" y="1"/>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13"/>
          <p:cNvSpPr/>
          <p:nvPr/>
        </p:nvSpPr>
        <p:spPr>
          <a:xfrm rot="-554260">
            <a:off x="366359" y="172374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13"/>
          <p:cNvSpPr/>
          <p:nvPr/>
        </p:nvSpPr>
        <p:spPr>
          <a:xfrm rot="-554252">
            <a:off x="2358258" y="4640014"/>
            <a:ext cx="294279" cy="293009"/>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13"/>
          <p:cNvSpPr/>
          <p:nvPr/>
        </p:nvSpPr>
        <p:spPr>
          <a:xfrm rot="-554260">
            <a:off x="1174849" y="806160"/>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13"/>
          <p:cNvSpPr/>
          <p:nvPr/>
        </p:nvSpPr>
        <p:spPr>
          <a:xfrm rot="-554260">
            <a:off x="8145396" y="120921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76" name="Google Shape;76;p13"/>
          <p:cNvGrpSpPr/>
          <p:nvPr/>
        </p:nvGrpSpPr>
        <p:grpSpPr>
          <a:xfrm>
            <a:off x="7294853" y="-652623"/>
            <a:ext cx="2128539" cy="1965525"/>
            <a:chOff x="7164153" y="-355123"/>
            <a:chExt cx="2128539" cy="1965525"/>
          </a:xfrm>
        </p:grpSpPr>
        <p:sp>
          <p:nvSpPr>
            <p:cNvPr id="77" name="Google Shape;77;p13"/>
            <p:cNvSpPr/>
            <p:nvPr/>
          </p:nvSpPr>
          <p:spPr>
            <a:xfrm rot="2536425">
              <a:off x="7076163" y="365416"/>
              <a:ext cx="2345068" cy="524448"/>
            </a:xfrm>
            <a:custGeom>
              <a:rect b="b" l="l" r="r" t="t"/>
              <a:pathLst>
                <a:path extrusionOk="0" h="3737" w="16710">
                  <a:moveTo>
                    <a:pt x="16657" y="0"/>
                  </a:moveTo>
                  <a:cubicBezTo>
                    <a:pt x="16213" y="510"/>
                    <a:pt x="14083" y="2600"/>
                    <a:pt x="9028" y="3410"/>
                  </a:cubicBezTo>
                  <a:cubicBezTo>
                    <a:pt x="7762" y="3613"/>
                    <a:pt x="6604" y="3692"/>
                    <a:pt x="5566" y="3692"/>
                  </a:cubicBezTo>
                  <a:cubicBezTo>
                    <a:pt x="3670" y="3692"/>
                    <a:pt x="2177" y="3428"/>
                    <a:pt x="1164" y="3175"/>
                  </a:cubicBezTo>
                  <a:lnTo>
                    <a:pt x="1098" y="3149"/>
                  </a:lnTo>
                  <a:cubicBezTo>
                    <a:pt x="641" y="3018"/>
                    <a:pt x="301" y="2913"/>
                    <a:pt x="66" y="2822"/>
                  </a:cubicBezTo>
                  <a:cubicBezTo>
                    <a:pt x="40" y="2835"/>
                    <a:pt x="27" y="2848"/>
                    <a:pt x="1" y="2874"/>
                  </a:cubicBezTo>
                  <a:cubicBezTo>
                    <a:pt x="249" y="2953"/>
                    <a:pt x="615" y="3083"/>
                    <a:pt x="1085" y="3201"/>
                  </a:cubicBezTo>
                  <a:lnTo>
                    <a:pt x="1164" y="3227"/>
                  </a:lnTo>
                  <a:cubicBezTo>
                    <a:pt x="2091" y="3449"/>
                    <a:pt x="3032" y="3606"/>
                    <a:pt x="3985" y="3684"/>
                  </a:cubicBezTo>
                  <a:cubicBezTo>
                    <a:pt x="4469" y="3723"/>
                    <a:pt x="5004" y="3736"/>
                    <a:pt x="5566" y="3736"/>
                  </a:cubicBezTo>
                  <a:cubicBezTo>
                    <a:pt x="5814" y="3736"/>
                    <a:pt x="6062" y="3736"/>
                    <a:pt x="6324" y="3723"/>
                  </a:cubicBezTo>
                  <a:lnTo>
                    <a:pt x="6402" y="3723"/>
                  </a:lnTo>
                  <a:cubicBezTo>
                    <a:pt x="7160" y="3697"/>
                    <a:pt x="7917" y="3632"/>
                    <a:pt x="8688" y="3514"/>
                  </a:cubicBezTo>
                  <a:lnTo>
                    <a:pt x="8714" y="3514"/>
                  </a:lnTo>
                  <a:cubicBezTo>
                    <a:pt x="8819" y="3501"/>
                    <a:pt x="8923" y="3488"/>
                    <a:pt x="9041" y="3475"/>
                  </a:cubicBezTo>
                  <a:cubicBezTo>
                    <a:pt x="9759" y="3358"/>
                    <a:pt x="10465" y="3201"/>
                    <a:pt x="11170" y="3018"/>
                  </a:cubicBezTo>
                  <a:lnTo>
                    <a:pt x="11209" y="3005"/>
                  </a:lnTo>
                  <a:cubicBezTo>
                    <a:pt x="11993" y="2796"/>
                    <a:pt x="12764" y="2521"/>
                    <a:pt x="13495" y="2195"/>
                  </a:cubicBezTo>
                  <a:lnTo>
                    <a:pt x="13535" y="2182"/>
                  </a:lnTo>
                  <a:cubicBezTo>
                    <a:pt x="15494" y="1307"/>
                    <a:pt x="16448" y="340"/>
                    <a:pt x="16709" y="39"/>
                  </a:cubicBezTo>
                  <a:cubicBezTo>
                    <a:pt x="16696" y="13"/>
                    <a:pt x="16670" y="0"/>
                    <a:pt x="16657" y="0"/>
                  </a:cubicBez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13"/>
            <p:cNvSpPr/>
            <p:nvPr/>
          </p:nvSpPr>
          <p:spPr>
            <a:xfrm rot="2536425">
              <a:off x="7673145" y="623590"/>
              <a:ext cx="203632" cy="172617"/>
            </a:xfrm>
            <a:custGeom>
              <a:rect b="b" l="l" r="r" t="t"/>
              <a:pathLst>
                <a:path extrusionOk="0" h="1230" w="1451">
                  <a:moveTo>
                    <a:pt x="846" y="0"/>
                  </a:moveTo>
                  <a:cubicBezTo>
                    <a:pt x="839" y="0"/>
                    <a:pt x="831" y="0"/>
                    <a:pt x="824" y="0"/>
                  </a:cubicBezTo>
                  <a:cubicBezTo>
                    <a:pt x="275" y="0"/>
                    <a:pt x="1" y="667"/>
                    <a:pt x="393" y="1046"/>
                  </a:cubicBezTo>
                  <a:cubicBezTo>
                    <a:pt x="520" y="1173"/>
                    <a:pt x="677" y="1230"/>
                    <a:pt x="830" y="1230"/>
                  </a:cubicBezTo>
                  <a:cubicBezTo>
                    <a:pt x="1147" y="1230"/>
                    <a:pt x="1451" y="985"/>
                    <a:pt x="1451" y="614"/>
                  </a:cubicBezTo>
                  <a:cubicBezTo>
                    <a:pt x="1451" y="282"/>
                    <a:pt x="1176" y="0"/>
                    <a:pt x="846"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13"/>
            <p:cNvSpPr/>
            <p:nvPr/>
          </p:nvSpPr>
          <p:spPr>
            <a:xfrm rot="2536425">
              <a:off x="7828152" y="623794"/>
              <a:ext cx="58802" cy="42242"/>
            </a:xfrm>
            <a:custGeom>
              <a:rect b="b" l="l" r="r" t="t"/>
              <a:pathLst>
                <a:path extrusionOk="0" h="301" w="419">
                  <a:moveTo>
                    <a:pt x="197" y="0"/>
                  </a:moveTo>
                  <a:lnTo>
                    <a:pt x="1" y="301"/>
                  </a:lnTo>
                  <a:lnTo>
                    <a:pt x="419" y="301"/>
                  </a:lnTo>
                  <a:lnTo>
                    <a:pt x="19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3"/>
            <p:cNvSpPr/>
            <p:nvPr/>
          </p:nvSpPr>
          <p:spPr>
            <a:xfrm rot="2536425">
              <a:off x="7961736" y="846514"/>
              <a:ext cx="210649" cy="174021"/>
            </a:xfrm>
            <a:custGeom>
              <a:rect b="b" l="l" r="r" t="t"/>
              <a:pathLst>
                <a:path extrusionOk="0" h="1240" w="1501">
                  <a:moveTo>
                    <a:pt x="786" y="0"/>
                  </a:moveTo>
                  <a:cubicBezTo>
                    <a:pt x="738" y="0"/>
                    <a:pt x="689" y="6"/>
                    <a:pt x="640" y="17"/>
                  </a:cubicBezTo>
                  <a:cubicBezTo>
                    <a:pt x="105" y="161"/>
                    <a:pt x="0" y="867"/>
                    <a:pt x="484" y="1154"/>
                  </a:cubicBezTo>
                  <a:cubicBezTo>
                    <a:pt x="584" y="1213"/>
                    <a:pt x="690" y="1239"/>
                    <a:pt x="792" y="1239"/>
                  </a:cubicBezTo>
                  <a:cubicBezTo>
                    <a:pt x="1168" y="1239"/>
                    <a:pt x="1501" y="883"/>
                    <a:pt x="1398" y="462"/>
                  </a:cubicBezTo>
                  <a:cubicBezTo>
                    <a:pt x="1320" y="184"/>
                    <a:pt x="1063" y="0"/>
                    <a:pt x="786"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3"/>
            <p:cNvSpPr/>
            <p:nvPr/>
          </p:nvSpPr>
          <p:spPr>
            <a:xfrm rot="2536425">
              <a:off x="8094075" y="828818"/>
              <a:ext cx="56978" cy="49540"/>
            </a:xfrm>
            <a:custGeom>
              <a:rect b="b" l="l" r="r" t="t"/>
              <a:pathLst>
                <a:path extrusionOk="0" h="353" w="406">
                  <a:moveTo>
                    <a:pt x="118" y="0"/>
                  </a:moveTo>
                  <a:lnTo>
                    <a:pt x="1" y="353"/>
                  </a:lnTo>
                  <a:lnTo>
                    <a:pt x="1" y="353"/>
                  </a:lnTo>
                  <a:lnTo>
                    <a:pt x="406" y="248"/>
                  </a:lnTo>
                  <a:lnTo>
                    <a:pt x="118"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3"/>
            <p:cNvSpPr/>
            <p:nvPr/>
          </p:nvSpPr>
          <p:spPr>
            <a:xfrm rot="2536425">
              <a:off x="8287080" y="1038857"/>
              <a:ext cx="209947" cy="174442"/>
            </a:xfrm>
            <a:custGeom>
              <a:rect b="b" l="l" r="r" t="t"/>
              <a:pathLst>
                <a:path extrusionOk="0" h="1243" w="1496">
                  <a:moveTo>
                    <a:pt x="749" y="0"/>
                  </a:moveTo>
                  <a:cubicBezTo>
                    <a:pt x="678" y="0"/>
                    <a:pt x="606" y="13"/>
                    <a:pt x="536" y="39"/>
                  </a:cubicBezTo>
                  <a:cubicBezTo>
                    <a:pt x="13" y="235"/>
                    <a:pt x="0" y="966"/>
                    <a:pt x="497" y="1188"/>
                  </a:cubicBezTo>
                  <a:cubicBezTo>
                    <a:pt x="582" y="1226"/>
                    <a:pt x="669" y="1243"/>
                    <a:pt x="752" y="1243"/>
                  </a:cubicBezTo>
                  <a:cubicBezTo>
                    <a:pt x="1162" y="1243"/>
                    <a:pt x="1496" y="828"/>
                    <a:pt x="1333" y="405"/>
                  </a:cubicBezTo>
                  <a:cubicBezTo>
                    <a:pt x="1231" y="151"/>
                    <a:pt x="996" y="0"/>
                    <a:pt x="7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3"/>
            <p:cNvSpPr/>
            <p:nvPr/>
          </p:nvSpPr>
          <p:spPr>
            <a:xfrm rot="2536425">
              <a:off x="8406897" y="1015666"/>
              <a:ext cx="55153" cy="49680"/>
            </a:xfrm>
            <a:custGeom>
              <a:rect b="b" l="l" r="r" t="t"/>
              <a:pathLst>
                <a:path extrusionOk="0" h="354" w="393">
                  <a:moveTo>
                    <a:pt x="79" y="1"/>
                  </a:moveTo>
                  <a:lnTo>
                    <a:pt x="1" y="353"/>
                  </a:lnTo>
                  <a:lnTo>
                    <a:pt x="393" y="210"/>
                  </a:lnTo>
                  <a:lnTo>
                    <a:pt x="7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13"/>
            <p:cNvSpPr/>
            <p:nvPr/>
          </p:nvSpPr>
          <p:spPr>
            <a:xfrm rot="2536425">
              <a:off x="8604479" y="1172485"/>
              <a:ext cx="209947" cy="173600"/>
            </a:xfrm>
            <a:custGeom>
              <a:rect b="b" l="l" r="r" t="t"/>
              <a:pathLst>
                <a:path extrusionOk="0" h="1237" w="1496">
                  <a:moveTo>
                    <a:pt x="764" y="1"/>
                  </a:moveTo>
                  <a:cubicBezTo>
                    <a:pt x="689" y="1"/>
                    <a:pt x="612" y="15"/>
                    <a:pt x="536" y="45"/>
                  </a:cubicBezTo>
                  <a:cubicBezTo>
                    <a:pt x="27" y="241"/>
                    <a:pt x="0" y="959"/>
                    <a:pt x="510" y="1181"/>
                  </a:cubicBezTo>
                  <a:cubicBezTo>
                    <a:pt x="595" y="1220"/>
                    <a:pt x="681" y="1237"/>
                    <a:pt x="763" y="1237"/>
                  </a:cubicBezTo>
                  <a:cubicBezTo>
                    <a:pt x="1164" y="1237"/>
                    <a:pt x="1495" y="831"/>
                    <a:pt x="1333" y="398"/>
                  </a:cubicBezTo>
                  <a:cubicBezTo>
                    <a:pt x="1242" y="157"/>
                    <a:pt x="1013" y="1"/>
                    <a:pt x="764"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3"/>
            <p:cNvSpPr/>
            <p:nvPr/>
          </p:nvSpPr>
          <p:spPr>
            <a:xfrm rot="2536425">
              <a:off x="8725513" y="1149542"/>
              <a:ext cx="55153" cy="51504"/>
            </a:xfrm>
            <a:custGeom>
              <a:rect b="b" l="l" r="r" t="t"/>
              <a:pathLst>
                <a:path extrusionOk="0" h="367" w="393">
                  <a:moveTo>
                    <a:pt x="66" y="1"/>
                  </a:moveTo>
                  <a:lnTo>
                    <a:pt x="0" y="366"/>
                  </a:lnTo>
                  <a:lnTo>
                    <a:pt x="0" y="366"/>
                  </a:lnTo>
                  <a:lnTo>
                    <a:pt x="392" y="210"/>
                  </a:lnTo>
                  <a:lnTo>
                    <a:pt x="6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3"/>
            <p:cNvSpPr/>
            <p:nvPr/>
          </p:nvSpPr>
          <p:spPr>
            <a:xfrm rot="2536425">
              <a:off x="8927428" y="1256641"/>
              <a:ext cx="226648" cy="173319"/>
            </a:xfrm>
            <a:custGeom>
              <a:rect b="b" l="l" r="r" t="t"/>
              <a:pathLst>
                <a:path extrusionOk="0" h="1235" w="1615">
                  <a:moveTo>
                    <a:pt x="810" y="0"/>
                  </a:moveTo>
                  <a:cubicBezTo>
                    <a:pt x="683" y="0"/>
                    <a:pt x="555" y="39"/>
                    <a:pt x="445" y="118"/>
                  </a:cubicBezTo>
                  <a:cubicBezTo>
                    <a:pt x="1" y="457"/>
                    <a:pt x="183" y="1150"/>
                    <a:pt x="719" y="1228"/>
                  </a:cubicBezTo>
                  <a:cubicBezTo>
                    <a:pt x="751" y="1233"/>
                    <a:pt x="783" y="1235"/>
                    <a:pt x="814" y="1235"/>
                  </a:cubicBezTo>
                  <a:cubicBezTo>
                    <a:pt x="1308" y="1235"/>
                    <a:pt x="1614" y="666"/>
                    <a:pt x="1307" y="248"/>
                  </a:cubicBezTo>
                  <a:cubicBezTo>
                    <a:pt x="1182" y="85"/>
                    <a:pt x="997" y="0"/>
                    <a:pt x="81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3"/>
            <p:cNvSpPr/>
            <p:nvPr/>
          </p:nvSpPr>
          <p:spPr>
            <a:xfrm rot="2536425">
              <a:off x="9030511" y="1230736"/>
              <a:ext cx="49680" cy="49680"/>
            </a:xfrm>
            <a:custGeom>
              <a:rect b="b" l="l" r="r" t="t"/>
              <a:pathLst>
                <a:path extrusionOk="0" h="354" w="354">
                  <a:moveTo>
                    <a:pt x="1" y="1"/>
                  </a:moveTo>
                  <a:lnTo>
                    <a:pt x="27" y="353"/>
                  </a:lnTo>
                  <a:lnTo>
                    <a:pt x="354" y="105"/>
                  </a:lnTo>
                  <a:lnTo>
                    <a:pt x="1"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3"/>
            <p:cNvSpPr/>
            <p:nvPr/>
          </p:nvSpPr>
          <p:spPr>
            <a:xfrm rot="2536425">
              <a:off x="7421335" y="394033"/>
              <a:ext cx="203632" cy="172196"/>
            </a:xfrm>
            <a:custGeom>
              <a:rect b="b" l="l" r="r" t="t"/>
              <a:pathLst>
                <a:path extrusionOk="0" h="1227" w="1451">
                  <a:moveTo>
                    <a:pt x="799" y="0"/>
                  </a:moveTo>
                  <a:cubicBezTo>
                    <a:pt x="289" y="0"/>
                    <a:pt x="1" y="608"/>
                    <a:pt x="340" y="1009"/>
                  </a:cubicBezTo>
                  <a:cubicBezTo>
                    <a:pt x="471" y="1159"/>
                    <a:pt x="642" y="1227"/>
                    <a:pt x="809" y="1227"/>
                  </a:cubicBezTo>
                  <a:cubicBezTo>
                    <a:pt x="1110" y="1227"/>
                    <a:pt x="1399" y="1009"/>
                    <a:pt x="1424" y="657"/>
                  </a:cubicBezTo>
                  <a:cubicBezTo>
                    <a:pt x="1450" y="317"/>
                    <a:pt x="1202" y="17"/>
                    <a:pt x="862" y="3"/>
                  </a:cubicBezTo>
                  <a:cubicBezTo>
                    <a:pt x="841" y="1"/>
                    <a:pt x="820" y="0"/>
                    <a:pt x="79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13"/>
            <p:cNvSpPr/>
            <p:nvPr/>
          </p:nvSpPr>
          <p:spPr>
            <a:xfrm rot="2536425">
              <a:off x="7577391" y="396475"/>
              <a:ext cx="58802" cy="45891"/>
            </a:xfrm>
            <a:custGeom>
              <a:rect b="b" l="l" r="r" t="t"/>
              <a:pathLst>
                <a:path extrusionOk="0" h="327" w="419">
                  <a:moveTo>
                    <a:pt x="222" y="0"/>
                  </a:moveTo>
                  <a:lnTo>
                    <a:pt x="0" y="288"/>
                  </a:lnTo>
                  <a:lnTo>
                    <a:pt x="418" y="327"/>
                  </a:lnTo>
                  <a:lnTo>
                    <a:pt x="222"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13"/>
            <p:cNvSpPr/>
            <p:nvPr/>
          </p:nvSpPr>
          <p:spPr>
            <a:xfrm rot="2536425">
              <a:off x="7195982" y="119144"/>
              <a:ext cx="204615" cy="173740"/>
            </a:xfrm>
            <a:custGeom>
              <a:rect b="b" l="l" r="r" t="t"/>
              <a:pathLst>
                <a:path extrusionOk="0" h="1238" w="1458">
                  <a:moveTo>
                    <a:pt x="763" y="0"/>
                  </a:moveTo>
                  <a:cubicBezTo>
                    <a:pt x="333" y="0"/>
                    <a:pt x="1" y="458"/>
                    <a:pt x="204" y="886"/>
                  </a:cubicBezTo>
                  <a:cubicBezTo>
                    <a:pt x="316" y="1123"/>
                    <a:pt x="538" y="1238"/>
                    <a:pt x="760" y="1238"/>
                  </a:cubicBezTo>
                  <a:cubicBezTo>
                    <a:pt x="1003" y="1238"/>
                    <a:pt x="1245" y="1100"/>
                    <a:pt x="1340" y="834"/>
                  </a:cubicBezTo>
                  <a:cubicBezTo>
                    <a:pt x="1458" y="507"/>
                    <a:pt x="1288" y="154"/>
                    <a:pt x="975" y="37"/>
                  </a:cubicBezTo>
                  <a:cubicBezTo>
                    <a:pt x="903" y="12"/>
                    <a:pt x="832" y="0"/>
                    <a:pt x="763"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13"/>
            <p:cNvSpPr/>
            <p:nvPr/>
          </p:nvSpPr>
          <p:spPr>
            <a:xfrm rot="2536425">
              <a:off x="7357331" y="136198"/>
              <a:ext cx="55153" cy="51504"/>
            </a:xfrm>
            <a:custGeom>
              <a:rect b="b" l="l" r="r" t="t"/>
              <a:pathLst>
                <a:path extrusionOk="0" h="367" w="393">
                  <a:moveTo>
                    <a:pt x="288" y="1"/>
                  </a:moveTo>
                  <a:lnTo>
                    <a:pt x="1" y="223"/>
                  </a:lnTo>
                  <a:lnTo>
                    <a:pt x="393" y="366"/>
                  </a:lnTo>
                  <a:lnTo>
                    <a:pt x="288"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2" name="Google Shape;92;p13"/>
          <p:cNvSpPr/>
          <p:nvPr/>
        </p:nvSpPr>
        <p:spPr>
          <a:xfrm flipH="1" rot="10800000">
            <a:off x="5274483" y="4141592"/>
            <a:ext cx="5893905" cy="1046507"/>
          </a:xfrm>
          <a:custGeom>
            <a:rect b="b" l="l" r="r" t="t"/>
            <a:pathLst>
              <a:path extrusionOk="0" h="6770" w="24904">
                <a:moveTo>
                  <a:pt x="1" y="0"/>
                </a:moveTo>
                <a:cubicBezTo>
                  <a:pt x="949" y="1057"/>
                  <a:pt x="2104" y="1940"/>
                  <a:pt x="3564" y="2093"/>
                </a:cubicBezTo>
                <a:cubicBezTo>
                  <a:pt x="3717" y="2108"/>
                  <a:pt x="3871" y="2115"/>
                  <a:pt x="4026" y="2115"/>
                </a:cubicBezTo>
                <a:cubicBezTo>
                  <a:pt x="5399" y="2115"/>
                  <a:pt x="6827" y="1579"/>
                  <a:pt x="8208" y="1579"/>
                </a:cubicBezTo>
                <a:cubicBezTo>
                  <a:pt x="8244" y="1579"/>
                  <a:pt x="8280" y="1580"/>
                  <a:pt x="8316" y="1581"/>
                </a:cubicBezTo>
                <a:cubicBezTo>
                  <a:pt x="11150" y="1635"/>
                  <a:pt x="13046" y="3924"/>
                  <a:pt x="15182" y="5515"/>
                </a:cubicBezTo>
                <a:cubicBezTo>
                  <a:pt x="16088" y="6192"/>
                  <a:pt x="17163" y="6769"/>
                  <a:pt x="18342" y="6769"/>
                </a:cubicBezTo>
                <a:cubicBezTo>
                  <a:pt x="18567" y="6769"/>
                  <a:pt x="18797" y="6748"/>
                  <a:pt x="19029" y="6703"/>
                </a:cubicBezTo>
                <a:cubicBezTo>
                  <a:pt x="20642" y="6376"/>
                  <a:pt x="21939" y="4926"/>
                  <a:pt x="22811" y="3455"/>
                </a:cubicBezTo>
                <a:cubicBezTo>
                  <a:pt x="23606" y="2180"/>
                  <a:pt x="24195" y="1036"/>
                  <a:pt x="24903"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13"/>
          <p:cNvSpPr txBox="1"/>
          <p:nvPr>
            <p:ph type="title"/>
          </p:nvPr>
        </p:nvSpPr>
        <p:spPr>
          <a:xfrm>
            <a:off x="777150" y="550550"/>
            <a:ext cx="7589700" cy="467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4000"/>
              <a:buNone/>
              <a:defRPr/>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94" name="Shape 94"/>
        <p:cNvGrpSpPr/>
        <p:nvPr/>
      </p:nvGrpSpPr>
      <p:grpSpPr>
        <a:xfrm>
          <a:off x="0" y="0"/>
          <a:ext cx="0" cy="0"/>
          <a:chOff x="0" y="0"/>
          <a:chExt cx="0" cy="0"/>
        </a:xfrm>
      </p:grpSpPr>
      <p:sp>
        <p:nvSpPr>
          <p:cNvPr id="95" name="Google Shape;95;p14"/>
          <p:cNvSpPr txBox="1"/>
          <p:nvPr>
            <p:ph idx="1" type="subTitle"/>
          </p:nvPr>
        </p:nvSpPr>
        <p:spPr>
          <a:xfrm>
            <a:off x="890925" y="2899200"/>
            <a:ext cx="3595500" cy="1269900"/>
          </a:xfrm>
          <a:prstGeom prst="rect">
            <a:avLst/>
          </a:prstGeom>
          <a:noFill/>
          <a:ln>
            <a:noFill/>
          </a:ln>
        </p:spPr>
        <p:txBody>
          <a:bodyPr anchorCtr="0" anchor="ctr" bIns="91425" lIns="91425" spcFirstLastPara="1" rIns="91425" wrap="square" tIns="91425">
            <a:noAutofit/>
          </a:bodyPr>
          <a:lstStyle>
            <a:lvl1pPr lvl="0" algn="r">
              <a:lnSpc>
                <a:spcPct val="100000"/>
              </a:lnSpc>
              <a:spcBef>
                <a:spcPts val="0"/>
              </a:spcBef>
              <a:spcAft>
                <a:spcPts val="0"/>
              </a:spcAft>
              <a:buClr>
                <a:schemeClr val="dk1"/>
              </a:buClr>
              <a:buSzPts val="1600"/>
              <a:buNone/>
              <a:defRPr sz="1600"/>
            </a:lvl1pPr>
            <a:lvl2pPr lvl="1" algn="l">
              <a:lnSpc>
                <a:spcPct val="100000"/>
              </a:lnSpc>
              <a:spcBef>
                <a:spcPts val="0"/>
              </a:spcBef>
              <a:spcAft>
                <a:spcPts val="0"/>
              </a:spcAft>
              <a:buClr>
                <a:schemeClr val="dk1"/>
              </a:buClr>
              <a:buSzPts val="1600"/>
              <a:buNone/>
              <a:defRPr sz="1600">
                <a:solidFill>
                  <a:schemeClr val="dk1"/>
                </a:solidFill>
              </a:defRPr>
            </a:lvl2pPr>
            <a:lvl3pPr lvl="2" algn="l">
              <a:lnSpc>
                <a:spcPct val="100000"/>
              </a:lnSpc>
              <a:spcBef>
                <a:spcPts val="0"/>
              </a:spcBef>
              <a:spcAft>
                <a:spcPts val="0"/>
              </a:spcAft>
              <a:buClr>
                <a:schemeClr val="dk1"/>
              </a:buClr>
              <a:buSzPts val="1600"/>
              <a:buNone/>
              <a:defRPr sz="1600">
                <a:solidFill>
                  <a:schemeClr val="dk1"/>
                </a:solidFill>
              </a:defRPr>
            </a:lvl3pPr>
            <a:lvl4pPr lvl="3" algn="l">
              <a:lnSpc>
                <a:spcPct val="100000"/>
              </a:lnSpc>
              <a:spcBef>
                <a:spcPts val="0"/>
              </a:spcBef>
              <a:spcAft>
                <a:spcPts val="0"/>
              </a:spcAft>
              <a:buClr>
                <a:schemeClr val="dk1"/>
              </a:buClr>
              <a:buSzPts val="1600"/>
              <a:buNone/>
              <a:defRPr sz="1600">
                <a:solidFill>
                  <a:schemeClr val="dk1"/>
                </a:solidFill>
              </a:defRPr>
            </a:lvl4pPr>
            <a:lvl5pPr lvl="4" algn="l">
              <a:lnSpc>
                <a:spcPct val="100000"/>
              </a:lnSpc>
              <a:spcBef>
                <a:spcPts val="0"/>
              </a:spcBef>
              <a:spcAft>
                <a:spcPts val="0"/>
              </a:spcAft>
              <a:buClr>
                <a:schemeClr val="dk1"/>
              </a:buClr>
              <a:buSzPts val="1600"/>
              <a:buNone/>
              <a:defRPr sz="1600">
                <a:solidFill>
                  <a:schemeClr val="dk1"/>
                </a:solidFill>
              </a:defRPr>
            </a:lvl5pPr>
            <a:lvl6pPr lvl="5" algn="l">
              <a:lnSpc>
                <a:spcPct val="100000"/>
              </a:lnSpc>
              <a:spcBef>
                <a:spcPts val="0"/>
              </a:spcBef>
              <a:spcAft>
                <a:spcPts val="0"/>
              </a:spcAft>
              <a:buClr>
                <a:schemeClr val="dk1"/>
              </a:buClr>
              <a:buSzPts val="1600"/>
              <a:buNone/>
              <a:defRPr sz="1600">
                <a:solidFill>
                  <a:schemeClr val="dk1"/>
                </a:solidFill>
              </a:defRPr>
            </a:lvl6pPr>
            <a:lvl7pPr lvl="6" algn="l">
              <a:lnSpc>
                <a:spcPct val="100000"/>
              </a:lnSpc>
              <a:spcBef>
                <a:spcPts val="0"/>
              </a:spcBef>
              <a:spcAft>
                <a:spcPts val="0"/>
              </a:spcAft>
              <a:buClr>
                <a:schemeClr val="dk1"/>
              </a:buClr>
              <a:buSzPts val="1600"/>
              <a:buNone/>
              <a:defRPr sz="1600">
                <a:solidFill>
                  <a:schemeClr val="dk1"/>
                </a:solidFill>
              </a:defRPr>
            </a:lvl7pPr>
            <a:lvl8pPr lvl="7" algn="l">
              <a:lnSpc>
                <a:spcPct val="100000"/>
              </a:lnSpc>
              <a:spcBef>
                <a:spcPts val="0"/>
              </a:spcBef>
              <a:spcAft>
                <a:spcPts val="0"/>
              </a:spcAft>
              <a:buClr>
                <a:schemeClr val="dk1"/>
              </a:buClr>
              <a:buSzPts val="1600"/>
              <a:buNone/>
              <a:defRPr sz="1600">
                <a:solidFill>
                  <a:schemeClr val="dk1"/>
                </a:solidFill>
              </a:defRPr>
            </a:lvl8pPr>
            <a:lvl9pPr lvl="8" algn="l">
              <a:lnSpc>
                <a:spcPct val="100000"/>
              </a:lnSpc>
              <a:spcBef>
                <a:spcPts val="0"/>
              </a:spcBef>
              <a:spcAft>
                <a:spcPts val="0"/>
              </a:spcAft>
              <a:buClr>
                <a:schemeClr val="dk1"/>
              </a:buClr>
              <a:buSzPts val="1600"/>
              <a:buNone/>
              <a:defRPr sz="1600">
                <a:solidFill>
                  <a:schemeClr val="dk1"/>
                </a:solidFill>
              </a:defRPr>
            </a:lvl9pPr>
          </a:lstStyle>
          <a:p/>
        </p:txBody>
      </p:sp>
      <p:sp>
        <p:nvSpPr>
          <p:cNvPr id="96" name="Google Shape;96;p14"/>
          <p:cNvSpPr txBox="1"/>
          <p:nvPr>
            <p:ph type="title"/>
          </p:nvPr>
        </p:nvSpPr>
        <p:spPr>
          <a:xfrm>
            <a:off x="890938" y="974400"/>
            <a:ext cx="3595500" cy="1924800"/>
          </a:xfrm>
          <a:prstGeom prst="rect">
            <a:avLst/>
          </a:prstGeom>
          <a:noFill/>
          <a:ln>
            <a:noFill/>
          </a:ln>
        </p:spPr>
        <p:txBody>
          <a:bodyPr anchorCtr="0" anchor="ctr" bIns="91425" lIns="91425" spcFirstLastPara="1" rIns="91425" wrap="square" tIns="91425">
            <a:noAutofit/>
          </a:bodyPr>
          <a:lstStyle>
            <a:lvl1pPr lvl="0" algn="r">
              <a:lnSpc>
                <a:spcPct val="100000"/>
              </a:lnSpc>
              <a:spcBef>
                <a:spcPts val="0"/>
              </a:spcBef>
              <a:spcAft>
                <a:spcPts val="0"/>
              </a:spcAft>
              <a:buClr>
                <a:schemeClr val="dk2"/>
              </a:buClr>
              <a:buSzPts val="4000"/>
              <a:buNone/>
              <a:defRPr b="1"/>
            </a:lvl1pPr>
            <a:lvl2pPr lvl="1" algn="l">
              <a:lnSpc>
                <a:spcPct val="100000"/>
              </a:lnSpc>
              <a:spcBef>
                <a:spcPts val="0"/>
              </a:spcBef>
              <a:spcAft>
                <a:spcPts val="0"/>
              </a:spcAft>
              <a:buSzPts val="4000"/>
              <a:buNone/>
              <a:defRPr/>
            </a:lvl2pPr>
            <a:lvl3pPr lvl="2" algn="l">
              <a:lnSpc>
                <a:spcPct val="100000"/>
              </a:lnSpc>
              <a:spcBef>
                <a:spcPts val="0"/>
              </a:spcBef>
              <a:spcAft>
                <a:spcPts val="0"/>
              </a:spcAft>
              <a:buSzPts val="4000"/>
              <a:buNone/>
              <a:defRPr/>
            </a:lvl3pPr>
            <a:lvl4pPr lvl="3" algn="l">
              <a:lnSpc>
                <a:spcPct val="100000"/>
              </a:lnSpc>
              <a:spcBef>
                <a:spcPts val="0"/>
              </a:spcBef>
              <a:spcAft>
                <a:spcPts val="0"/>
              </a:spcAft>
              <a:buSzPts val="4000"/>
              <a:buNone/>
              <a:defRPr/>
            </a:lvl4pPr>
            <a:lvl5pPr lvl="4" algn="l">
              <a:lnSpc>
                <a:spcPct val="100000"/>
              </a:lnSpc>
              <a:spcBef>
                <a:spcPts val="0"/>
              </a:spcBef>
              <a:spcAft>
                <a:spcPts val="0"/>
              </a:spcAft>
              <a:buSzPts val="4000"/>
              <a:buNone/>
              <a:defRPr/>
            </a:lvl5pPr>
            <a:lvl6pPr lvl="5" algn="l">
              <a:lnSpc>
                <a:spcPct val="100000"/>
              </a:lnSpc>
              <a:spcBef>
                <a:spcPts val="0"/>
              </a:spcBef>
              <a:spcAft>
                <a:spcPts val="0"/>
              </a:spcAft>
              <a:buSzPts val="4000"/>
              <a:buNone/>
              <a:defRPr/>
            </a:lvl6pPr>
            <a:lvl7pPr lvl="6" algn="l">
              <a:lnSpc>
                <a:spcPct val="100000"/>
              </a:lnSpc>
              <a:spcBef>
                <a:spcPts val="0"/>
              </a:spcBef>
              <a:spcAft>
                <a:spcPts val="0"/>
              </a:spcAft>
              <a:buSzPts val="4000"/>
              <a:buNone/>
              <a:defRPr/>
            </a:lvl7pPr>
            <a:lvl8pPr lvl="7" algn="l">
              <a:lnSpc>
                <a:spcPct val="100000"/>
              </a:lnSpc>
              <a:spcBef>
                <a:spcPts val="0"/>
              </a:spcBef>
              <a:spcAft>
                <a:spcPts val="0"/>
              </a:spcAft>
              <a:buSzPts val="4000"/>
              <a:buNone/>
              <a:defRPr/>
            </a:lvl8pPr>
            <a:lvl9pPr lvl="8" algn="l">
              <a:lnSpc>
                <a:spcPct val="100000"/>
              </a:lnSpc>
              <a:spcBef>
                <a:spcPts val="0"/>
              </a:spcBef>
              <a:spcAft>
                <a:spcPts val="0"/>
              </a:spcAft>
              <a:buSzPts val="4000"/>
              <a:buNone/>
              <a:defRPr/>
            </a:lvl9pPr>
          </a:lstStyle>
          <a:p/>
        </p:txBody>
      </p:sp>
      <p:sp>
        <p:nvSpPr>
          <p:cNvPr id="97" name="Google Shape;97;p14"/>
          <p:cNvSpPr/>
          <p:nvPr/>
        </p:nvSpPr>
        <p:spPr>
          <a:xfrm flipH="1" rot="5400000">
            <a:off x="-847178" y="-1062640"/>
            <a:ext cx="2308826" cy="3226380"/>
          </a:xfrm>
          <a:custGeom>
            <a:rect b="b" l="l" r="r" t="t"/>
            <a:pathLst>
              <a:path extrusionOk="0" h="28162" w="24478">
                <a:moveTo>
                  <a:pt x="19933" y="0"/>
                </a:moveTo>
                <a:cubicBezTo>
                  <a:pt x="18277" y="207"/>
                  <a:pt x="16653" y="741"/>
                  <a:pt x="15531" y="2060"/>
                </a:cubicBezTo>
                <a:cubicBezTo>
                  <a:pt x="14354" y="3455"/>
                  <a:pt x="13928" y="5504"/>
                  <a:pt x="12850" y="7008"/>
                </a:cubicBezTo>
                <a:cubicBezTo>
                  <a:pt x="10921" y="9722"/>
                  <a:pt x="7433" y="10038"/>
                  <a:pt x="4469" y="11051"/>
                </a:cubicBezTo>
                <a:cubicBezTo>
                  <a:pt x="2965" y="11563"/>
                  <a:pt x="1439" y="12402"/>
                  <a:pt x="764" y="13994"/>
                </a:cubicBezTo>
                <a:cubicBezTo>
                  <a:pt x="1" y="15770"/>
                  <a:pt x="535" y="18004"/>
                  <a:pt x="1385" y="19824"/>
                </a:cubicBezTo>
                <a:cubicBezTo>
                  <a:pt x="2725" y="22854"/>
                  <a:pt x="4022" y="24826"/>
                  <a:pt x="4295" y="28161"/>
                </a:cubicBezTo>
                <a:lnTo>
                  <a:pt x="24478" y="24412"/>
                </a:lnTo>
                <a:lnTo>
                  <a:pt x="19933" y="0"/>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14"/>
          <p:cNvSpPr/>
          <p:nvPr/>
        </p:nvSpPr>
        <p:spPr>
          <a:xfrm flipH="1" rot="-5400000">
            <a:off x="6038118" y="3881857"/>
            <a:ext cx="607701" cy="2029886"/>
          </a:xfrm>
          <a:custGeom>
            <a:rect b="b" l="l" r="r" t="t"/>
            <a:pathLst>
              <a:path extrusionOk="0" h="15160" w="5897">
                <a:moveTo>
                  <a:pt x="5897" y="0"/>
                </a:moveTo>
                <a:cubicBezTo>
                  <a:pt x="5461" y="458"/>
                  <a:pt x="5003" y="905"/>
                  <a:pt x="4556" y="1351"/>
                </a:cubicBezTo>
                <a:cubicBezTo>
                  <a:pt x="3063" y="2834"/>
                  <a:pt x="1570" y="4425"/>
                  <a:pt x="786" y="6386"/>
                </a:cubicBezTo>
                <a:cubicBezTo>
                  <a:pt x="1" y="8337"/>
                  <a:pt x="55" y="10767"/>
                  <a:pt x="1429" y="12380"/>
                </a:cubicBezTo>
                <a:cubicBezTo>
                  <a:pt x="2420" y="13535"/>
                  <a:pt x="3913" y="14091"/>
                  <a:pt x="5265" y="14800"/>
                </a:cubicBezTo>
                <a:cubicBezTo>
                  <a:pt x="5472" y="14909"/>
                  <a:pt x="5690" y="15029"/>
                  <a:pt x="5897" y="15159"/>
                </a:cubicBezTo>
                <a:lnTo>
                  <a:pt x="5897" y="0"/>
                </a:ln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14"/>
          <p:cNvSpPr/>
          <p:nvPr/>
        </p:nvSpPr>
        <p:spPr>
          <a:xfrm rot="5400000">
            <a:off x="8123180" y="4296303"/>
            <a:ext cx="288938" cy="1519752"/>
          </a:xfrm>
          <a:custGeom>
            <a:rect b="b" l="l" r="r" t="t"/>
            <a:pathLst>
              <a:path extrusionOk="0" h="15160" w="5897">
                <a:moveTo>
                  <a:pt x="5897" y="0"/>
                </a:moveTo>
                <a:cubicBezTo>
                  <a:pt x="5461" y="458"/>
                  <a:pt x="5003" y="905"/>
                  <a:pt x="4556" y="1351"/>
                </a:cubicBezTo>
                <a:cubicBezTo>
                  <a:pt x="3063" y="2834"/>
                  <a:pt x="1570" y="4425"/>
                  <a:pt x="786" y="6386"/>
                </a:cubicBezTo>
                <a:cubicBezTo>
                  <a:pt x="1" y="8337"/>
                  <a:pt x="55" y="10767"/>
                  <a:pt x="1429" y="12380"/>
                </a:cubicBezTo>
                <a:cubicBezTo>
                  <a:pt x="2420" y="13535"/>
                  <a:pt x="3913" y="14091"/>
                  <a:pt x="5265" y="14800"/>
                </a:cubicBezTo>
                <a:cubicBezTo>
                  <a:pt x="5472" y="14909"/>
                  <a:pt x="5690" y="15029"/>
                  <a:pt x="5897" y="15159"/>
                </a:cubicBezTo>
                <a:lnTo>
                  <a:pt x="5897" y="0"/>
                </a:ln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0" name="Google Shape;100;p14"/>
          <p:cNvGrpSpPr/>
          <p:nvPr/>
        </p:nvGrpSpPr>
        <p:grpSpPr>
          <a:xfrm>
            <a:off x="4571999" y="-730852"/>
            <a:ext cx="1053405" cy="1648113"/>
            <a:chOff x="7738175" y="-197550"/>
            <a:chExt cx="1156953" cy="1810118"/>
          </a:xfrm>
        </p:grpSpPr>
        <p:sp>
          <p:nvSpPr>
            <p:cNvPr id="101" name="Google Shape;101;p14"/>
            <p:cNvSpPr/>
            <p:nvPr/>
          </p:nvSpPr>
          <p:spPr>
            <a:xfrm>
              <a:off x="8312700" y="-197550"/>
              <a:ext cx="7900" cy="1231355"/>
            </a:xfrm>
            <a:custGeom>
              <a:rect b="b" l="l" r="r" t="t"/>
              <a:pathLst>
                <a:path extrusionOk="0" h="8375" w="66">
                  <a:moveTo>
                    <a:pt x="0" y="0"/>
                  </a:moveTo>
                  <a:lnTo>
                    <a:pt x="0" y="8348"/>
                  </a:lnTo>
                  <a:cubicBezTo>
                    <a:pt x="0" y="8361"/>
                    <a:pt x="13" y="8374"/>
                    <a:pt x="40" y="8374"/>
                  </a:cubicBezTo>
                  <a:cubicBezTo>
                    <a:pt x="53" y="8374"/>
                    <a:pt x="66" y="8361"/>
                    <a:pt x="66" y="8348"/>
                  </a:cubicBezTo>
                  <a:lnTo>
                    <a:pt x="66" y="40"/>
                  </a:lnTo>
                  <a:lnTo>
                    <a:pt x="0" y="0"/>
                  </a:lnTo>
                  <a:close/>
                </a:path>
              </a:pathLst>
            </a:cu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2" name="Google Shape;102;p14"/>
            <p:cNvGrpSpPr/>
            <p:nvPr/>
          </p:nvGrpSpPr>
          <p:grpSpPr>
            <a:xfrm>
              <a:off x="7738175" y="969264"/>
              <a:ext cx="1156953" cy="643304"/>
              <a:chOff x="7738175" y="1067921"/>
              <a:chExt cx="1156953" cy="643304"/>
            </a:xfrm>
          </p:grpSpPr>
          <p:sp>
            <p:nvSpPr>
              <p:cNvPr id="103" name="Google Shape;103;p14"/>
              <p:cNvSpPr/>
              <p:nvPr/>
            </p:nvSpPr>
            <p:spPr>
              <a:xfrm>
                <a:off x="8119070" y="1412371"/>
                <a:ext cx="348637" cy="298854"/>
              </a:xfrm>
              <a:custGeom>
                <a:rect b="b" l="l" r="r" t="t"/>
                <a:pathLst>
                  <a:path extrusionOk="0" h="1927" w="2248">
                    <a:moveTo>
                      <a:pt x="1294" y="0"/>
                    </a:moveTo>
                    <a:cubicBezTo>
                      <a:pt x="432" y="0"/>
                      <a:pt x="1" y="1032"/>
                      <a:pt x="615" y="1646"/>
                    </a:cubicBezTo>
                    <a:cubicBezTo>
                      <a:pt x="808" y="1840"/>
                      <a:pt x="1046" y="1926"/>
                      <a:pt x="1280" y="1926"/>
                    </a:cubicBezTo>
                    <a:cubicBezTo>
                      <a:pt x="1773" y="1926"/>
                      <a:pt x="2248" y="1543"/>
                      <a:pt x="2248" y="967"/>
                    </a:cubicBezTo>
                    <a:cubicBezTo>
                      <a:pt x="2248" y="431"/>
                      <a:pt x="1816" y="0"/>
                      <a:pt x="1294"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 name="Google Shape;104;p14"/>
              <p:cNvSpPr/>
              <p:nvPr/>
            </p:nvSpPr>
            <p:spPr>
              <a:xfrm>
                <a:off x="7738175" y="1067921"/>
                <a:ext cx="1156953" cy="522800"/>
              </a:xfrm>
              <a:custGeom>
                <a:rect b="b" l="l" r="r" t="t"/>
                <a:pathLst>
                  <a:path extrusionOk="0" h="3371" w="7460">
                    <a:moveTo>
                      <a:pt x="3789" y="1"/>
                    </a:moveTo>
                    <a:cubicBezTo>
                      <a:pt x="2822" y="1"/>
                      <a:pt x="2052" y="471"/>
                      <a:pt x="1464" y="1059"/>
                    </a:cubicBezTo>
                    <a:lnTo>
                      <a:pt x="1412" y="1111"/>
                    </a:lnTo>
                    <a:cubicBezTo>
                      <a:pt x="811" y="1751"/>
                      <a:pt x="327" y="2509"/>
                      <a:pt x="1" y="3319"/>
                    </a:cubicBezTo>
                    <a:cubicBezTo>
                      <a:pt x="1" y="3371"/>
                      <a:pt x="7460" y="3371"/>
                      <a:pt x="7460" y="3371"/>
                    </a:cubicBezTo>
                    <a:cubicBezTo>
                      <a:pt x="7460" y="3371"/>
                      <a:pt x="6937" y="1816"/>
                      <a:pt x="5801" y="824"/>
                    </a:cubicBezTo>
                    <a:cubicBezTo>
                      <a:pt x="5775" y="797"/>
                      <a:pt x="5762" y="784"/>
                      <a:pt x="5736" y="758"/>
                    </a:cubicBezTo>
                    <a:cubicBezTo>
                      <a:pt x="5187" y="275"/>
                      <a:pt x="4508" y="14"/>
                      <a:pt x="3789"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14"/>
              <p:cNvSpPr/>
              <p:nvPr/>
            </p:nvSpPr>
            <p:spPr>
              <a:xfrm>
                <a:off x="7954988" y="1109020"/>
                <a:ext cx="680834" cy="277141"/>
              </a:xfrm>
              <a:custGeom>
                <a:rect b="b" l="l" r="r" t="t"/>
                <a:pathLst>
                  <a:path extrusionOk="0" h="1787" w="4390">
                    <a:moveTo>
                      <a:pt x="1633" y="0"/>
                    </a:moveTo>
                    <a:cubicBezTo>
                      <a:pt x="1624" y="0"/>
                      <a:pt x="1614" y="3"/>
                      <a:pt x="1607" y="10"/>
                    </a:cubicBezTo>
                    <a:cubicBezTo>
                      <a:pt x="1568" y="49"/>
                      <a:pt x="1542" y="75"/>
                      <a:pt x="1503" y="101"/>
                    </a:cubicBezTo>
                    <a:cubicBezTo>
                      <a:pt x="1176" y="389"/>
                      <a:pt x="797" y="624"/>
                      <a:pt x="392" y="807"/>
                    </a:cubicBezTo>
                    <a:cubicBezTo>
                      <a:pt x="312" y="836"/>
                      <a:pt x="243" y="853"/>
                      <a:pt x="187" y="853"/>
                    </a:cubicBezTo>
                    <a:cubicBezTo>
                      <a:pt x="144" y="853"/>
                      <a:pt x="108" y="843"/>
                      <a:pt x="79" y="820"/>
                    </a:cubicBezTo>
                    <a:cubicBezTo>
                      <a:pt x="66" y="807"/>
                      <a:pt x="53" y="794"/>
                      <a:pt x="53" y="781"/>
                    </a:cubicBezTo>
                    <a:lnTo>
                      <a:pt x="1" y="833"/>
                    </a:lnTo>
                    <a:cubicBezTo>
                      <a:pt x="1" y="846"/>
                      <a:pt x="27" y="859"/>
                      <a:pt x="40" y="872"/>
                    </a:cubicBezTo>
                    <a:cubicBezTo>
                      <a:pt x="88" y="916"/>
                      <a:pt x="144" y="931"/>
                      <a:pt x="198" y="931"/>
                    </a:cubicBezTo>
                    <a:cubicBezTo>
                      <a:pt x="290" y="931"/>
                      <a:pt x="378" y="889"/>
                      <a:pt x="419" y="872"/>
                    </a:cubicBezTo>
                    <a:cubicBezTo>
                      <a:pt x="732" y="755"/>
                      <a:pt x="1019" y="585"/>
                      <a:pt x="1281" y="389"/>
                    </a:cubicBezTo>
                    <a:lnTo>
                      <a:pt x="1281" y="389"/>
                    </a:lnTo>
                    <a:cubicBezTo>
                      <a:pt x="1098" y="689"/>
                      <a:pt x="1006" y="1029"/>
                      <a:pt x="1046" y="1382"/>
                    </a:cubicBezTo>
                    <a:cubicBezTo>
                      <a:pt x="1046" y="1512"/>
                      <a:pt x="1098" y="1617"/>
                      <a:pt x="1176" y="1708"/>
                    </a:cubicBezTo>
                    <a:cubicBezTo>
                      <a:pt x="1228" y="1760"/>
                      <a:pt x="1307" y="1787"/>
                      <a:pt x="1385" y="1787"/>
                    </a:cubicBezTo>
                    <a:cubicBezTo>
                      <a:pt x="1542" y="1774"/>
                      <a:pt x="1686" y="1708"/>
                      <a:pt x="1803" y="1591"/>
                    </a:cubicBezTo>
                    <a:cubicBezTo>
                      <a:pt x="2130" y="1264"/>
                      <a:pt x="2234" y="794"/>
                      <a:pt x="2287" y="376"/>
                    </a:cubicBezTo>
                    <a:cubicBezTo>
                      <a:pt x="2378" y="768"/>
                      <a:pt x="2600" y="1107"/>
                      <a:pt x="2914" y="1355"/>
                    </a:cubicBezTo>
                    <a:cubicBezTo>
                      <a:pt x="3017" y="1441"/>
                      <a:pt x="3142" y="1505"/>
                      <a:pt x="3261" y="1505"/>
                    </a:cubicBezTo>
                    <a:cubicBezTo>
                      <a:pt x="3322" y="1505"/>
                      <a:pt x="3382" y="1487"/>
                      <a:pt x="3436" y="1447"/>
                    </a:cubicBezTo>
                    <a:cubicBezTo>
                      <a:pt x="3619" y="1303"/>
                      <a:pt x="3528" y="1016"/>
                      <a:pt x="3475" y="898"/>
                    </a:cubicBezTo>
                    <a:cubicBezTo>
                      <a:pt x="3384" y="702"/>
                      <a:pt x="3279" y="506"/>
                      <a:pt x="3149" y="323"/>
                    </a:cubicBezTo>
                    <a:lnTo>
                      <a:pt x="3149" y="323"/>
                    </a:lnTo>
                    <a:cubicBezTo>
                      <a:pt x="3426" y="486"/>
                      <a:pt x="3730" y="564"/>
                      <a:pt x="4042" y="564"/>
                    </a:cubicBezTo>
                    <a:cubicBezTo>
                      <a:pt x="4158" y="564"/>
                      <a:pt x="4274" y="554"/>
                      <a:pt x="4390" y="532"/>
                    </a:cubicBezTo>
                    <a:cubicBezTo>
                      <a:pt x="4364" y="506"/>
                      <a:pt x="4338" y="480"/>
                      <a:pt x="4311" y="467"/>
                    </a:cubicBezTo>
                    <a:cubicBezTo>
                      <a:pt x="4228" y="480"/>
                      <a:pt x="4143" y="486"/>
                      <a:pt x="4059" y="486"/>
                    </a:cubicBezTo>
                    <a:cubicBezTo>
                      <a:pt x="3621" y="486"/>
                      <a:pt x="3192" y="317"/>
                      <a:pt x="2874" y="10"/>
                    </a:cubicBezTo>
                    <a:cubicBezTo>
                      <a:pt x="2868" y="3"/>
                      <a:pt x="2858" y="0"/>
                      <a:pt x="2848" y="0"/>
                    </a:cubicBezTo>
                    <a:cubicBezTo>
                      <a:pt x="2839" y="0"/>
                      <a:pt x="2829" y="3"/>
                      <a:pt x="2822" y="10"/>
                    </a:cubicBezTo>
                    <a:cubicBezTo>
                      <a:pt x="2809" y="23"/>
                      <a:pt x="2809" y="49"/>
                      <a:pt x="2822" y="62"/>
                    </a:cubicBezTo>
                    <a:lnTo>
                      <a:pt x="2835" y="62"/>
                    </a:lnTo>
                    <a:cubicBezTo>
                      <a:pt x="3070" y="310"/>
                      <a:pt x="3253" y="598"/>
                      <a:pt x="3397" y="898"/>
                    </a:cubicBezTo>
                    <a:cubicBezTo>
                      <a:pt x="3436" y="977"/>
                      <a:pt x="3528" y="1238"/>
                      <a:pt x="3384" y="1355"/>
                    </a:cubicBezTo>
                    <a:cubicBezTo>
                      <a:pt x="3347" y="1389"/>
                      <a:pt x="3302" y="1402"/>
                      <a:pt x="3254" y="1402"/>
                    </a:cubicBezTo>
                    <a:cubicBezTo>
                      <a:pt x="3150" y="1402"/>
                      <a:pt x="3033" y="1340"/>
                      <a:pt x="2953" y="1277"/>
                    </a:cubicBezTo>
                    <a:cubicBezTo>
                      <a:pt x="2587" y="990"/>
                      <a:pt x="2365" y="572"/>
                      <a:pt x="2313" y="114"/>
                    </a:cubicBezTo>
                    <a:cubicBezTo>
                      <a:pt x="2313" y="101"/>
                      <a:pt x="2287" y="75"/>
                      <a:pt x="2274" y="75"/>
                    </a:cubicBezTo>
                    <a:cubicBezTo>
                      <a:pt x="2260" y="75"/>
                      <a:pt x="2234" y="101"/>
                      <a:pt x="2234" y="114"/>
                    </a:cubicBezTo>
                    <a:cubicBezTo>
                      <a:pt x="2169" y="676"/>
                      <a:pt x="2078" y="1173"/>
                      <a:pt x="1751" y="1512"/>
                    </a:cubicBezTo>
                    <a:cubicBezTo>
                      <a:pt x="1661" y="1603"/>
                      <a:pt x="1514" y="1687"/>
                      <a:pt x="1385" y="1687"/>
                    </a:cubicBezTo>
                    <a:cubicBezTo>
                      <a:pt x="1327" y="1687"/>
                      <a:pt x="1273" y="1670"/>
                      <a:pt x="1228" y="1630"/>
                    </a:cubicBezTo>
                    <a:cubicBezTo>
                      <a:pt x="1163" y="1564"/>
                      <a:pt x="1124" y="1460"/>
                      <a:pt x="1124" y="1355"/>
                    </a:cubicBezTo>
                    <a:cubicBezTo>
                      <a:pt x="1085" y="911"/>
                      <a:pt x="1242" y="467"/>
                      <a:pt x="1568" y="154"/>
                    </a:cubicBezTo>
                    <a:cubicBezTo>
                      <a:pt x="1594" y="128"/>
                      <a:pt x="1620" y="101"/>
                      <a:pt x="1660" y="62"/>
                    </a:cubicBezTo>
                    <a:cubicBezTo>
                      <a:pt x="1673" y="49"/>
                      <a:pt x="1673" y="23"/>
                      <a:pt x="1660" y="10"/>
                    </a:cubicBezTo>
                    <a:cubicBezTo>
                      <a:pt x="1653" y="3"/>
                      <a:pt x="1643" y="0"/>
                      <a:pt x="1633"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106" name="Google Shape;106;p14"/>
          <p:cNvSpPr/>
          <p:nvPr/>
        </p:nvSpPr>
        <p:spPr>
          <a:xfrm rot="-554260">
            <a:off x="477109" y="424551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4"/>
          <p:cNvSpPr/>
          <p:nvPr/>
        </p:nvSpPr>
        <p:spPr>
          <a:xfrm rot="-554260">
            <a:off x="4859107" y="4356900"/>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4"/>
          <p:cNvSpPr/>
          <p:nvPr/>
        </p:nvSpPr>
        <p:spPr>
          <a:xfrm rot="-554260">
            <a:off x="2536624" y="492897"/>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4"/>
          <p:cNvSpPr/>
          <p:nvPr/>
        </p:nvSpPr>
        <p:spPr>
          <a:xfrm rot="-554260">
            <a:off x="7571574" y="443935"/>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4"/>
          <p:cNvSpPr/>
          <p:nvPr/>
        </p:nvSpPr>
        <p:spPr>
          <a:xfrm rot="-554260">
            <a:off x="477109" y="146654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1" name="Shape 111"/>
        <p:cNvGrpSpPr/>
        <p:nvPr/>
      </p:nvGrpSpPr>
      <p:grpSpPr>
        <a:xfrm>
          <a:off x="0" y="0"/>
          <a:ext cx="0" cy="0"/>
          <a:chOff x="0" y="0"/>
          <a:chExt cx="0" cy="0"/>
        </a:xfrm>
      </p:grpSpPr>
      <p:sp>
        <p:nvSpPr>
          <p:cNvPr id="112" name="Google Shape;112;p15"/>
          <p:cNvSpPr txBox="1"/>
          <p:nvPr>
            <p:ph hasCustomPrompt="1" type="title"/>
          </p:nvPr>
        </p:nvSpPr>
        <p:spPr>
          <a:xfrm>
            <a:off x="3483575" y="1628550"/>
            <a:ext cx="4536900" cy="14004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2000"/>
              <a:buNone/>
              <a:defRPr sz="95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13" name="Google Shape;113;p15"/>
          <p:cNvSpPr txBox="1"/>
          <p:nvPr>
            <p:ph idx="1" type="body"/>
          </p:nvPr>
        </p:nvSpPr>
        <p:spPr>
          <a:xfrm>
            <a:off x="3483575" y="3028950"/>
            <a:ext cx="4536900" cy="486000"/>
          </a:xfrm>
          <a:prstGeom prst="rect">
            <a:avLst/>
          </a:prstGeom>
          <a:noFill/>
          <a:ln>
            <a:noFill/>
          </a:ln>
        </p:spPr>
        <p:txBody>
          <a:bodyPr anchorCtr="0" anchor="ctr" bIns="91425" lIns="91425" spcFirstLastPara="1" rIns="91425" wrap="square" tIns="91425">
            <a:noAutofit/>
          </a:bodyPr>
          <a:lstStyle>
            <a:lvl1pPr indent="-317500" lvl="0" marL="457200" algn="l">
              <a:lnSpc>
                <a:spcPct val="100000"/>
              </a:lnSpc>
              <a:spcBef>
                <a:spcPts val="0"/>
              </a:spcBef>
              <a:spcAft>
                <a:spcPts val="0"/>
              </a:spcAft>
              <a:buSzPts val="1400"/>
              <a:buChar char="●"/>
              <a:defRPr sz="1800"/>
            </a:lvl1pPr>
            <a:lvl2pPr indent="-317500" lvl="1" marL="914400" algn="ctr">
              <a:lnSpc>
                <a:spcPct val="100000"/>
              </a:lnSpc>
              <a:spcBef>
                <a:spcPts val="0"/>
              </a:spcBef>
              <a:spcAft>
                <a:spcPts val="0"/>
              </a:spcAft>
              <a:buSzPts val="1400"/>
              <a:buChar char="○"/>
              <a:defRPr/>
            </a:lvl2pPr>
            <a:lvl3pPr indent="-317500" lvl="2" marL="1371600" algn="ctr">
              <a:lnSpc>
                <a:spcPct val="100000"/>
              </a:lnSpc>
              <a:spcBef>
                <a:spcPts val="0"/>
              </a:spcBef>
              <a:spcAft>
                <a:spcPts val="0"/>
              </a:spcAft>
              <a:buSzPts val="1400"/>
              <a:buChar char="■"/>
              <a:defRPr/>
            </a:lvl3pPr>
            <a:lvl4pPr indent="-317500" lvl="3" marL="1828800" algn="ctr">
              <a:lnSpc>
                <a:spcPct val="100000"/>
              </a:lnSpc>
              <a:spcBef>
                <a:spcPts val="0"/>
              </a:spcBef>
              <a:spcAft>
                <a:spcPts val="0"/>
              </a:spcAft>
              <a:buSzPts val="1400"/>
              <a:buChar char="●"/>
              <a:defRPr/>
            </a:lvl4pPr>
            <a:lvl5pPr indent="-317500" lvl="4" marL="2286000" algn="ctr">
              <a:lnSpc>
                <a:spcPct val="100000"/>
              </a:lnSpc>
              <a:spcBef>
                <a:spcPts val="0"/>
              </a:spcBef>
              <a:spcAft>
                <a:spcPts val="0"/>
              </a:spcAft>
              <a:buSzPts val="1400"/>
              <a:buChar char="○"/>
              <a:defRPr/>
            </a:lvl5pPr>
            <a:lvl6pPr indent="-317500" lvl="5" marL="2743200" algn="ctr">
              <a:lnSpc>
                <a:spcPct val="100000"/>
              </a:lnSpc>
              <a:spcBef>
                <a:spcPts val="0"/>
              </a:spcBef>
              <a:spcAft>
                <a:spcPts val="0"/>
              </a:spcAft>
              <a:buSzPts val="1400"/>
              <a:buChar char="■"/>
              <a:defRPr/>
            </a:lvl6pPr>
            <a:lvl7pPr indent="-317500" lvl="6" marL="3200400" algn="ctr">
              <a:lnSpc>
                <a:spcPct val="100000"/>
              </a:lnSpc>
              <a:spcBef>
                <a:spcPts val="0"/>
              </a:spcBef>
              <a:spcAft>
                <a:spcPts val="0"/>
              </a:spcAft>
              <a:buSzPts val="1400"/>
              <a:buChar char="●"/>
              <a:defRPr/>
            </a:lvl7pPr>
            <a:lvl8pPr indent="-317500" lvl="7" marL="3657600" algn="ctr">
              <a:lnSpc>
                <a:spcPct val="100000"/>
              </a:lnSpc>
              <a:spcBef>
                <a:spcPts val="0"/>
              </a:spcBef>
              <a:spcAft>
                <a:spcPts val="0"/>
              </a:spcAft>
              <a:buSzPts val="1400"/>
              <a:buChar char="○"/>
              <a:defRPr/>
            </a:lvl8pPr>
            <a:lvl9pPr indent="-317500" lvl="8" marL="4114800" algn="ctr">
              <a:lnSpc>
                <a:spcPct val="100000"/>
              </a:lnSpc>
              <a:spcBef>
                <a:spcPts val="0"/>
              </a:spcBef>
              <a:spcAft>
                <a:spcPts val="0"/>
              </a:spcAft>
              <a:buSzPts val="1400"/>
              <a:buChar char="■"/>
              <a:defRPr/>
            </a:lvl9pPr>
          </a:lstStyle>
          <a:p/>
        </p:txBody>
      </p:sp>
      <p:sp>
        <p:nvSpPr>
          <p:cNvPr id="114" name="Google Shape;114;p15"/>
          <p:cNvSpPr/>
          <p:nvPr/>
        </p:nvSpPr>
        <p:spPr>
          <a:xfrm flipH="1" rot="5400000">
            <a:off x="7711192" y="-892410"/>
            <a:ext cx="714068" cy="2385199"/>
          </a:xfrm>
          <a:custGeom>
            <a:rect b="b" l="l" r="r" t="t"/>
            <a:pathLst>
              <a:path extrusionOk="0" h="15160" w="5897">
                <a:moveTo>
                  <a:pt x="5897" y="0"/>
                </a:moveTo>
                <a:cubicBezTo>
                  <a:pt x="5461" y="458"/>
                  <a:pt x="5003" y="905"/>
                  <a:pt x="4556" y="1351"/>
                </a:cubicBezTo>
                <a:cubicBezTo>
                  <a:pt x="3063" y="2834"/>
                  <a:pt x="1570" y="4425"/>
                  <a:pt x="786" y="6386"/>
                </a:cubicBezTo>
                <a:cubicBezTo>
                  <a:pt x="1" y="8337"/>
                  <a:pt x="55" y="10767"/>
                  <a:pt x="1429" y="12380"/>
                </a:cubicBezTo>
                <a:cubicBezTo>
                  <a:pt x="2420" y="13535"/>
                  <a:pt x="3913" y="14091"/>
                  <a:pt x="5265" y="14800"/>
                </a:cubicBezTo>
                <a:cubicBezTo>
                  <a:pt x="5472" y="14909"/>
                  <a:pt x="5690" y="15029"/>
                  <a:pt x="5897" y="15159"/>
                </a:cubicBezTo>
                <a:lnTo>
                  <a:pt x="5897" y="0"/>
                </a:ln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15"/>
          <p:cNvSpPr/>
          <p:nvPr/>
        </p:nvSpPr>
        <p:spPr>
          <a:xfrm rot="-5400000">
            <a:off x="5635701" y="-779981"/>
            <a:ext cx="339520" cy="1785772"/>
          </a:xfrm>
          <a:custGeom>
            <a:rect b="b" l="l" r="r" t="t"/>
            <a:pathLst>
              <a:path extrusionOk="0" h="15160" w="5897">
                <a:moveTo>
                  <a:pt x="5897" y="0"/>
                </a:moveTo>
                <a:cubicBezTo>
                  <a:pt x="5461" y="458"/>
                  <a:pt x="5003" y="905"/>
                  <a:pt x="4556" y="1351"/>
                </a:cubicBezTo>
                <a:cubicBezTo>
                  <a:pt x="3063" y="2834"/>
                  <a:pt x="1570" y="4425"/>
                  <a:pt x="786" y="6386"/>
                </a:cubicBezTo>
                <a:cubicBezTo>
                  <a:pt x="1" y="8337"/>
                  <a:pt x="55" y="10767"/>
                  <a:pt x="1429" y="12380"/>
                </a:cubicBezTo>
                <a:cubicBezTo>
                  <a:pt x="2420" y="13535"/>
                  <a:pt x="3913" y="14091"/>
                  <a:pt x="5265" y="14800"/>
                </a:cubicBezTo>
                <a:cubicBezTo>
                  <a:pt x="5472" y="14909"/>
                  <a:pt x="5690" y="15029"/>
                  <a:pt x="5897" y="15159"/>
                </a:cubicBezTo>
                <a:lnTo>
                  <a:pt x="5897" y="0"/>
                </a:ln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5"/>
          <p:cNvSpPr/>
          <p:nvPr/>
        </p:nvSpPr>
        <p:spPr>
          <a:xfrm flipH="1" rot="-4914955">
            <a:off x="-1679063" y="3695183"/>
            <a:ext cx="4149748" cy="2795954"/>
          </a:xfrm>
          <a:custGeom>
            <a:rect b="b" l="l" r="r" t="t"/>
            <a:pathLst>
              <a:path extrusionOk="0" h="54078" w="63276">
                <a:moveTo>
                  <a:pt x="54840" y="1"/>
                </a:moveTo>
                <a:lnTo>
                  <a:pt x="1" y="10202"/>
                </a:lnTo>
                <a:cubicBezTo>
                  <a:pt x="459" y="13918"/>
                  <a:pt x="1657" y="17569"/>
                  <a:pt x="4622" y="20075"/>
                </a:cubicBezTo>
                <a:cubicBezTo>
                  <a:pt x="7749" y="22734"/>
                  <a:pt x="12370" y="23672"/>
                  <a:pt x="15760" y="26091"/>
                </a:cubicBezTo>
                <a:cubicBezTo>
                  <a:pt x="21841" y="30450"/>
                  <a:pt x="22538" y="38275"/>
                  <a:pt x="24827" y="44945"/>
                </a:cubicBezTo>
                <a:cubicBezTo>
                  <a:pt x="25971" y="48301"/>
                  <a:pt x="27857" y="51734"/>
                  <a:pt x="31431" y="53260"/>
                </a:cubicBezTo>
                <a:cubicBezTo>
                  <a:pt x="32783" y="53833"/>
                  <a:pt x="34245" y="54078"/>
                  <a:pt x="35748" y="54078"/>
                </a:cubicBezTo>
                <a:cubicBezTo>
                  <a:pt x="38705" y="54078"/>
                  <a:pt x="41818" y="53130"/>
                  <a:pt x="44542" y="51865"/>
                </a:cubicBezTo>
                <a:cubicBezTo>
                  <a:pt x="51353" y="48846"/>
                  <a:pt x="55778" y="45937"/>
                  <a:pt x="63276" y="45326"/>
                </a:cubicBezTo>
                <a:lnTo>
                  <a:pt x="5484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7" name="Google Shape;117;p15"/>
          <p:cNvGrpSpPr/>
          <p:nvPr/>
        </p:nvGrpSpPr>
        <p:grpSpPr>
          <a:xfrm flipH="1">
            <a:off x="-245896" y="-432211"/>
            <a:ext cx="2128539" cy="1965525"/>
            <a:chOff x="7164153" y="-355123"/>
            <a:chExt cx="2128539" cy="1965525"/>
          </a:xfrm>
        </p:grpSpPr>
        <p:sp>
          <p:nvSpPr>
            <p:cNvPr id="118" name="Google Shape;118;p15"/>
            <p:cNvSpPr/>
            <p:nvPr/>
          </p:nvSpPr>
          <p:spPr>
            <a:xfrm rot="2536425">
              <a:off x="7076163" y="365416"/>
              <a:ext cx="2345068" cy="524448"/>
            </a:xfrm>
            <a:custGeom>
              <a:rect b="b" l="l" r="r" t="t"/>
              <a:pathLst>
                <a:path extrusionOk="0" h="3737" w="16710">
                  <a:moveTo>
                    <a:pt x="16657" y="0"/>
                  </a:moveTo>
                  <a:cubicBezTo>
                    <a:pt x="16213" y="510"/>
                    <a:pt x="14083" y="2600"/>
                    <a:pt x="9028" y="3410"/>
                  </a:cubicBezTo>
                  <a:cubicBezTo>
                    <a:pt x="7762" y="3613"/>
                    <a:pt x="6604" y="3692"/>
                    <a:pt x="5566" y="3692"/>
                  </a:cubicBezTo>
                  <a:cubicBezTo>
                    <a:pt x="3670" y="3692"/>
                    <a:pt x="2177" y="3428"/>
                    <a:pt x="1164" y="3175"/>
                  </a:cubicBezTo>
                  <a:lnTo>
                    <a:pt x="1098" y="3149"/>
                  </a:lnTo>
                  <a:cubicBezTo>
                    <a:pt x="641" y="3018"/>
                    <a:pt x="301" y="2913"/>
                    <a:pt x="66" y="2822"/>
                  </a:cubicBezTo>
                  <a:cubicBezTo>
                    <a:pt x="40" y="2835"/>
                    <a:pt x="27" y="2848"/>
                    <a:pt x="1" y="2874"/>
                  </a:cubicBezTo>
                  <a:cubicBezTo>
                    <a:pt x="249" y="2953"/>
                    <a:pt x="615" y="3083"/>
                    <a:pt x="1085" y="3201"/>
                  </a:cubicBezTo>
                  <a:lnTo>
                    <a:pt x="1164" y="3227"/>
                  </a:lnTo>
                  <a:cubicBezTo>
                    <a:pt x="2091" y="3449"/>
                    <a:pt x="3032" y="3606"/>
                    <a:pt x="3985" y="3684"/>
                  </a:cubicBezTo>
                  <a:cubicBezTo>
                    <a:pt x="4469" y="3723"/>
                    <a:pt x="5004" y="3736"/>
                    <a:pt x="5566" y="3736"/>
                  </a:cubicBezTo>
                  <a:cubicBezTo>
                    <a:pt x="5814" y="3736"/>
                    <a:pt x="6062" y="3736"/>
                    <a:pt x="6324" y="3723"/>
                  </a:cubicBezTo>
                  <a:lnTo>
                    <a:pt x="6402" y="3723"/>
                  </a:lnTo>
                  <a:cubicBezTo>
                    <a:pt x="7160" y="3697"/>
                    <a:pt x="7917" y="3632"/>
                    <a:pt x="8688" y="3514"/>
                  </a:cubicBezTo>
                  <a:lnTo>
                    <a:pt x="8714" y="3514"/>
                  </a:lnTo>
                  <a:cubicBezTo>
                    <a:pt x="8819" y="3501"/>
                    <a:pt x="8923" y="3488"/>
                    <a:pt x="9041" y="3475"/>
                  </a:cubicBezTo>
                  <a:cubicBezTo>
                    <a:pt x="9759" y="3358"/>
                    <a:pt x="10465" y="3201"/>
                    <a:pt x="11170" y="3018"/>
                  </a:cubicBezTo>
                  <a:lnTo>
                    <a:pt x="11209" y="3005"/>
                  </a:lnTo>
                  <a:cubicBezTo>
                    <a:pt x="11993" y="2796"/>
                    <a:pt x="12764" y="2521"/>
                    <a:pt x="13495" y="2195"/>
                  </a:cubicBezTo>
                  <a:lnTo>
                    <a:pt x="13535" y="2182"/>
                  </a:lnTo>
                  <a:cubicBezTo>
                    <a:pt x="15494" y="1307"/>
                    <a:pt x="16448" y="340"/>
                    <a:pt x="16709" y="39"/>
                  </a:cubicBezTo>
                  <a:cubicBezTo>
                    <a:pt x="16696" y="13"/>
                    <a:pt x="16670" y="0"/>
                    <a:pt x="16657" y="0"/>
                  </a:cubicBez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15"/>
            <p:cNvSpPr/>
            <p:nvPr/>
          </p:nvSpPr>
          <p:spPr>
            <a:xfrm rot="2536425">
              <a:off x="7673145" y="623590"/>
              <a:ext cx="203632" cy="172617"/>
            </a:xfrm>
            <a:custGeom>
              <a:rect b="b" l="l" r="r" t="t"/>
              <a:pathLst>
                <a:path extrusionOk="0" h="1230" w="1451">
                  <a:moveTo>
                    <a:pt x="846" y="0"/>
                  </a:moveTo>
                  <a:cubicBezTo>
                    <a:pt x="839" y="0"/>
                    <a:pt x="831" y="0"/>
                    <a:pt x="824" y="0"/>
                  </a:cubicBezTo>
                  <a:cubicBezTo>
                    <a:pt x="275" y="0"/>
                    <a:pt x="1" y="667"/>
                    <a:pt x="393" y="1046"/>
                  </a:cubicBezTo>
                  <a:cubicBezTo>
                    <a:pt x="520" y="1173"/>
                    <a:pt x="677" y="1230"/>
                    <a:pt x="830" y="1230"/>
                  </a:cubicBezTo>
                  <a:cubicBezTo>
                    <a:pt x="1147" y="1230"/>
                    <a:pt x="1451" y="985"/>
                    <a:pt x="1451" y="614"/>
                  </a:cubicBezTo>
                  <a:cubicBezTo>
                    <a:pt x="1451" y="282"/>
                    <a:pt x="1176" y="0"/>
                    <a:pt x="846"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15"/>
            <p:cNvSpPr/>
            <p:nvPr/>
          </p:nvSpPr>
          <p:spPr>
            <a:xfrm rot="2536425">
              <a:off x="7828152" y="623794"/>
              <a:ext cx="58802" cy="42242"/>
            </a:xfrm>
            <a:custGeom>
              <a:rect b="b" l="l" r="r" t="t"/>
              <a:pathLst>
                <a:path extrusionOk="0" h="301" w="419">
                  <a:moveTo>
                    <a:pt x="197" y="0"/>
                  </a:moveTo>
                  <a:lnTo>
                    <a:pt x="1" y="301"/>
                  </a:lnTo>
                  <a:lnTo>
                    <a:pt x="419" y="301"/>
                  </a:lnTo>
                  <a:lnTo>
                    <a:pt x="19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15"/>
            <p:cNvSpPr/>
            <p:nvPr/>
          </p:nvSpPr>
          <p:spPr>
            <a:xfrm rot="2536425">
              <a:off x="7961736" y="846514"/>
              <a:ext cx="210649" cy="174021"/>
            </a:xfrm>
            <a:custGeom>
              <a:rect b="b" l="l" r="r" t="t"/>
              <a:pathLst>
                <a:path extrusionOk="0" h="1240" w="1501">
                  <a:moveTo>
                    <a:pt x="786" y="0"/>
                  </a:moveTo>
                  <a:cubicBezTo>
                    <a:pt x="738" y="0"/>
                    <a:pt x="689" y="6"/>
                    <a:pt x="640" y="17"/>
                  </a:cubicBezTo>
                  <a:cubicBezTo>
                    <a:pt x="105" y="161"/>
                    <a:pt x="0" y="867"/>
                    <a:pt x="484" y="1154"/>
                  </a:cubicBezTo>
                  <a:cubicBezTo>
                    <a:pt x="584" y="1213"/>
                    <a:pt x="690" y="1239"/>
                    <a:pt x="792" y="1239"/>
                  </a:cubicBezTo>
                  <a:cubicBezTo>
                    <a:pt x="1168" y="1239"/>
                    <a:pt x="1501" y="883"/>
                    <a:pt x="1398" y="462"/>
                  </a:cubicBezTo>
                  <a:cubicBezTo>
                    <a:pt x="1320" y="184"/>
                    <a:pt x="1063" y="0"/>
                    <a:pt x="786"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15"/>
            <p:cNvSpPr/>
            <p:nvPr/>
          </p:nvSpPr>
          <p:spPr>
            <a:xfrm rot="2536425">
              <a:off x="8094075" y="828818"/>
              <a:ext cx="56978" cy="49540"/>
            </a:xfrm>
            <a:custGeom>
              <a:rect b="b" l="l" r="r" t="t"/>
              <a:pathLst>
                <a:path extrusionOk="0" h="353" w="406">
                  <a:moveTo>
                    <a:pt x="118" y="0"/>
                  </a:moveTo>
                  <a:lnTo>
                    <a:pt x="1" y="353"/>
                  </a:lnTo>
                  <a:lnTo>
                    <a:pt x="1" y="353"/>
                  </a:lnTo>
                  <a:lnTo>
                    <a:pt x="406" y="248"/>
                  </a:lnTo>
                  <a:lnTo>
                    <a:pt x="118"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15"/>
            <p:cNvSpPr/>
            <p:nvPr/>
          </p:nvSpPr>
          <p:spPr>
            <a:xfrm rot="2536425">
              <a:off x="8287080" y="1038857"/>
              <a:ext cx="209947" cy="174442"/>
            </a:xfrm>
            <a:custGeom>
              <a:rect b="b" l="l" r="r" t="t"/>
              <a:pathLst>
                <a:path extrusionOk="0" h="1243" w="1496">
                  <a:moveTo>
                    <a:pt x="749" y="0"/>
                  </a:moveTo>
                  <a:cubicBezTo>
                    <a:pt x="678" y="0"/>
                    <a:pt x="606" y="13"/>
                    <a:pt x="536" y="39"/>
                  </a:cubicBezTo>
                  <a:cubicBezTo>
                    <a:pt x="13" y="235"/>
                    <a:pt x="0" y="966"/>
                    <a:pt x="497" y="1188"/>
                  </a:cubicBezTo>
                  <a:cubicBezTo>
                    <a:pt x="582" y="1226"/>
                    <a:pt x="669" y="1243"/>
                    <a:pt x="752" y="1243"/>
                  </a:cubicBezTo>
                  <a:cubicBezTo>
                    <a:pt x="1162" y="1243"/>
                    <a:pt x="1496" y="828"/>
                    <a:pt x="1333" y="405"/>
                  </a:cubicBezTo>
                  <a:cubicBezTo>
                    <a:pt x="1231" y="151"/>
                    <a:pt x="996" y="0"/>
                    <a:pt x="749"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5"/>
            <p:cNvSpPr/>
            <p:nvPr/>
          </p:nvSpPr>
          <p:spPr>
            <a:xfrm rot="2536425">
              <a:off x="8406897" y="1015666"/>
              <a:ext cx="55153" cy="49680"/>
            </a:xfrm>
            <a:custGeom>
              <a:rect b="b" l="l" r="r" t="t"/>
              <a:pathLst>
                <a:path extrusionOk="0" h="354" w="393">
                  <a:moveTo>
                    <a:pt x="79" y="1"/>
                  </a:moveTo>
                  <a:lnTo>
                    <a:pt x="1" y="353"/>
                  </a:lnTo>
                  <a:lnTo>
                    <a:pt x="393" y="210"/>
                  </a:lnTo>
                  <a:lnTo>
                    <a:pt x="7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15"/>
            <p:cNvSpPr/>
            <p:nvPr/>
          </p:nvSpPr>
          <p:spPr>
            <a:xfrm rot="2536425">
              <a:off x="8604479" y="1172485"/>
              <a:ext cx="209947" cy="173600"/>
            </a:xfrm>
            <a:custGeom>
              <a:rect b="b" l="l" r="r" t="t"/>
              <a:pathLst>
                <a:path extrusionOk="0" h="1237" w="1496">
                  <a:moveTo>
                    <a:pt x="764" y="1"/>
                  </a:moveTo>
                  <a:cubicBezTo>
                    <a:pt x="689" y="1"/>
                    <a:pt x="612" y="15"/>
                    <a:pt x="536" y="45"/>
                  </a:cubicBezTo>
                  <a:cubicBezTo>
                    <a:pt x="27" y="241"/>
                    <a:pt x="0" y="959"/>
                    <a:pt x="510" y="1181"/>
                  </a:cubicBezTo>
                  <a:cubicBezTo>
                    <a:pt x="595" y="1220"/>
                    <a:pt x="681" y="1237"/>
                    <a:pt x="763" y="1237"/>
                  </a:cubicBezTo>
                  <a:cubicBezTo>
                    <a:pt x="1164" y="1237"/>
                    <a:pt x="1495" y="831"/>
                    <a:pt x="1333" y="398"/>
                  </a:cubicBezTo>
                  <a:cubicBezTo>
                    <a:pt x="1242" y="157"/>
                    <a:pt x="1013" y="1"/>
                    <a:pt x="764"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15"/>
            <p:cNvSpPr/>
            <p:nvPr/>
          </p:nvSpPr>
          <p:spPr>
            <a:xfrm rot="2536425">
              <a:off x="8725513" y="1149542"/>
              <a:ext cx="55153" cy="51504"/>
            </a:xfrm>
            <a:custGeom>
              <a:rect b="b" l="l" r="r" t="t"/>
              <a:pathLst>
                <a:path extrusionOk="0" h="367" w="393">
                  <a:moveTo>
                    <a:pt x="66" y="1"/>
                  </a:moveTo>
                  <a:lnTo>
                    <a:pt x="0" y="366"/>
                  </a:lnTo>
                  <a:lnTo>
                    <a:pt x="0" y="366"/>
                  </a:lnTo>
                  <a:lnTo>
                    <a:pt x="392" y="210"/>
                  </a:lnTo>
                  <a:lnTo>
                    <a:pt x="6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15"/>
            <p:cNvSpPr/>
            <p:nvPr/>
          </p:nvSpPr>
          <p:spPr>
            <a:xfrm rot="2536425">
              <a:off x="8927428" y="1256641"/>
              <a:ext cx="226648" cy="173319"/>
            </a:xfrm>
            <a:custGeom>
              <a:rect b="b" l="l" r="r" t="t"/>
              <a:pathLst>
                <a:path extrusionOk="0" h="1235" w="1615">
                  <a:moveTo>
                    <a:pt x="810" y="0"/>
                  </a:moveTo>
                  <a:cubicBezTo>
                    <a:pt x="683" y="0"/>
                    <a:pt x="555" y="39"/>
                    <a:pt x="445" y="118"/>
                  </a:cubicBezTo>
                  <a:cubicBezTo>
                    <a:pt x="1" y="457"/>
                    <a:pt x="183" y="1150"/>
                    <a:pt x="719" y="1228"/>
                  </a:cubicBezTo>
                  <a:cubicBezTo>
                    <a:pt x="751" y="1233"/>
                    <a:pt x="783" y="1235"/>
                    <a:pt x="814" y="1235"/>
                  </a:cubicBezTo>
                  <a:cubicBezTo>
                    <a:pt x="1308" y="1235"/>
                    <a:pt x="1614" y="666"/>
                    <a:pt x="1307" y="248"/>
                  </a:cubicBezTo>
                  <a:cubicBezTo>
                    <a:pt x="1182" y="85"/>
                    <a:pt x="997" y="0"/>
                    <a:pt x="810"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5"/>
            <p:cNvSpPr/>
            <p:nvPr/>
          </p:nvSpPr>
          <p:spPr>
            <a:xfrm rot="2536425">
              <a:off x="9030511" y="1230736"/>
              <a:ext cx="49680" cy="49680"/>
            </a:xfrm>
            <a:custGeom>
              <a:rect b="b" l="l" r="r" t="t"/>
              <a:pathLst>
                <a:path extrusionOk="0" h="354" w="354">
                  <a:moveTo>
                    <a:pt x="1" y="1"/>
                  </a:moveTo>
                  <a:lnTo>
                    <a:pt x="27" y="353"/>
                  </a:lnTo>
                  <a:lnTo>
                    <a:pt x="354" y="105"/>
                  </a:lnTo>
                  <a:lnTo>
                    <a:pt x="1"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15"/>
            <p:cNvSpPr/>
            <p:nvPr/>
          </p:nvSpPr>
          <p:spPr>
            <a:xfrm rot="2536425">
              <a:off x="7421335" y="394033"/>
              <a:ext cx="203632" cy="172196"/>
            </a:xfrm>
            <a:custGeom>
              <a:rect b="b" l="l" r="r" t="t"/>
              <a:pathLst>
                <a:path extrusionOk="0" h="1227" w="1451">
                  <a:moveTo>
                    <a:pt x="799" y="0"/>
                  </a:moveTo>
                  <a:cubicBezTo>
                    <a:pt x="289" y="0"/>
                    <a:pt x="1" y="608"/>
                    <a:pt x="340" y="1009"/>
                  </a:cubicBezTo>
                  <a:cubicBezTo>
                    <a:pt x="471" y="1159"/>
                    <a:pt x="642" y="1227"/>
                    <a:pt x="809" y="1227"/>
                  </a:cubicBezTo>
                  <a:cubicBezTo>
                    <a:pt x="1110" y="1227"/>
                    <a:pt x="1399" y="1009"/>
                    <a:pt x="1424" y="657"/>
                  </a:cubicBezTo>
                  <a:cubicBezTo>
                    <a:pt x="1450" y="317"/>
                    <a:pt x="1202" y="17"/>
                    <a:pt x="862" y="3"/>
                  </a:cubicBezTo>
                  <a:cubicBezTo>
                    <a:pt x="841" y="1"/>
                    <a:pt x="820" y="0"/>
                    <a:pt x="799"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15"/>
            <p:cNvSpPr/>
            <p:nvPr/>
          </p:nvSpPr>
          <p:spPr>
            <a:xfrm rot="2536425">
              <a:off x="7577391" y="396475"/>
              <a:ext cx="58802" cy="45891"/>
            </a:xfrm>
            <a:custGeom>
              <a:rect b="b" l="l" r="r" t="t"/>
              <a:pathLst>
                <a:path extrusionOk="0" h="327" w="419">
                  <a:moveTo>
                    <a:pt x="222" y="0"/>
                  </a:moveTo>
                  <a:lnTo>
                    <a:pt x="0" y="288"/>
                  </a:lnTo>
                  <a:lnTo>
                    <a:pt x="418" y="327"/>
                  </a:lnTo>
                  <a:lnTo>
                    <a:pt x="222"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15"/>
            <p:cNvSpPr/>
            <p:nvPr/>
          </p:nvSpPr>
          <p:spPr>
            <a:xfrm rot="2536425">
              <a:off x="7195982" y="119144"/>
              <a:ext cx="204615" cy="173740"/>
            </a:xfrm>
            <a:custGeom>
              <a:rect b="b" l="l" r="r" t="t"/>
              <a:pathLst>
                <a:path extrusionOk="0" h="1238" w="1458">
                  <a:moveTo>
                    <a:pt x="763" y="0"/>
                  </a:moveTo>
                  <a:cubicBezTo>
                    <a:pt x="333" y="0"/>
                    <a:pt x="1" y="458"/>
                    <a:pt x="204" y="886"/>
                  </a:cubicBezTo>
                  <a:cubicBezTo>
                    <a:pt x="316" y="1123"/>
                    <a:pt x="538" y="1238"/>
                    <a:pt x="760" y="1238"/>
                  </a:cubicBezTo>
                  <a:cubicBezTo>
                    <a:pt x="1003" y="1238"/>
                    <a:pt x="1245" y="1100"/>
                    <a:pt x="1340" y="834"/>
                  </a:cubicBezTo>
                  <a:cubicBezTo>
                    <a:pt x="1458" y="507"/>
                    <a:pt x="1288" y="154"/>
                    <a:pt x="975" y="37"/>
                  </a:cubicBezTo>
                  <a:cubicBezTo>
                    <a:pt x="903" y="12"/>
                    <a:pt x="832" y="0"/>
                    <a:pt x="763"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15"/>
            <p:cNvSpPr/>
            <p:nvPr/>
          </p:nvSpPr>
          <p:spPr>
            <a:xfrm rot="2536425">
              <a:off x="7357331" y="136198"/>
              <a:ext cx="55153" cy="51504"/>
            </a:xfrm>
            <a:custGeom>
              <a:rect b="b" l="l" r="r" t="t"/>
              <a:pathLst>
                <a:path extrusionOk="0" h="367" w="393">
                  <a:moveTo>
                    <a:pt x="288" y="1"/>
                  </a:moveTo>
                  <a:lnTo>
                    <a:pt x="1" y="223"/>
                  </a:lnTo>
                  <a:lnTo>
                    <a:pt x="393" y="366"/>
                  </a:lnTo>
                  <a:lnTo>
                    <a:pt x="288"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3" name="Google Shape;133;p15"/>
          <p:cNvSpPr/>
          <p:nvPr/>
        </p:nvSpPr>
        <p:spPr>
          <a:xfrm rot="-554260">
            <a:off x="3010609" y="107179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5"/>
          <p:cNvSpPr/>
          <p:nvPr/>
        </p:nvSpPr>
        <p:spPr>
          <a:xfrm rot="-554252">
            <a:off x="5076570" y="635839"/>
            <a:ext cx="294279" cy="293009"/>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15"/>
          <p:cNvSpPr/>
          <p:nvPr/>
        </p:nvSpPr>
        <p:spPr>
          <a:xfrm rot="-554260">
            <a:off x="7596774" y="4172660"/>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5"/>
          <p:cNvSpPr/>
          <p:nvPr/>
        </p:nvSpPr>
        <p:spPr>
          <a:xfrm rot="-554260">
            <a:off x="5066109" y="429866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37" name="Google Shape;137;p15"/>
          <p:cNvGrpSpPr/>
          <p:nvPr/>
        </p:nvGrpSpPr>
        <p:grpSpPr>
          <a:xfrm>
            <a:off x="7692834" y="-219061"/>
            <a:ext cx="910721" cy="2131331"/>
            <a:chOff x="7483196" y="-179886"/>
            <a:chExt cx="910721" cy="2131331"/>
          </a:xfrm>
        </p:grpSpPr>
        <p:sp>
          <p:nvSpPr>
            <p:cNvPr id="138" name="Google Shape;138;p15"/>
            <p:cNvSpPr/>
            <p:nvPr/>
          </p:nvSpPr>
          <p:spPr>
            <a:xfrm>
              <a:off x="7934588" y="-179886"/>
              <a:ext cx="7925" cy="1411250"/>
            </a:xfrm>
            <a:custGeom>
              <a:rect b="b" l="l" r="r" t="t"/>
              <a:pathLst>
                <a:path extrusionOk="0" h="8375" w="66">
                  <a:moveTo>
                    <a:pt x="0" y="0"/>
                  </a:moveTo>
                  <a:lnTo>
                    <a:pt x="0" y="8348"/>
                  </a:lnTo>
                  <a:cubicBezTo>
                    <a:pt x="0" y="8361"/>
                    <a:pt x="13" y="8374"/>
                    <a:pt x="40" y="8374"/>
                  </a:cubicBezTo>
                  <a:cubicBezTo>
                    <a:pt x="53" y="8374"/>
                    <a:pt x="66" y="8361"/>
                    <a:pt x="66" y="8348"/>
                  </a:cubicBezTo>
                  <a:lnTo>
                    <a:pt x="66" y="40"/>
                  </a:lnTo>
                  <a:lnTo>
                    <a:pt x="0" y="0"/>
                  </a:ln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39" name="Google Shape;139;p15"/>
            <p:cNvGrpSpPr/>
            <p:nvPr/>
          </p:nvGrpSpPr>
          <p:grpSpPr>
            <a:xfrm>
              <a:off x="7483196" y="1056874"/>
              <a:ext cx="910721" cy="894571"/>
              <a:chOff x="9967321" y="-247226"/>
              <a:chExt cx="910721" cy="894571"/>
            </a:xfrm>
          </p:grpSpPr>
          <p:sp>
            <p:nvSpPr>
              <p:cNvPr id="140" name="Google Shape;140;p15"/>
              <p:cNvSpPr/>
              <p:nvPr/>
            </p:nvSpPr>
            <p:spPr>
              <a:xfrm>
                <a:off x="10180216" y="-247226"/>
                <a:ext cx="274869" cy="291704"/>
              </a:xfrm>
              <a:custGeom>
                <a:rect b="b" l="l" r="r" t="t"/>
                <a:pathLst>
                  <a:path extrusionOk="0" h="3812" w="3592">
                    <a:moveTo>
                      <a:pt x="486" y="1"/>
                    </a:moveTo>
                    <a:cubicBezTo>
                      <a:pt x="474" y="1"/>
                      <a:pt x="464" y="4"/>
                      <a:pt x="458" y="10"/>
                    </a:cubicBezTo>
                    <a:cubicBezTo>
                      <a:pt x="432" y="23"/>
                      <a:pt x="406" y="36"/>
                      <a:pt x="406" y="76"/>
                    </a:cubicBezTo>
                    <a:lnTo>
                      <a:pt x="14" y="3720"/>
                    </a:lnTo>
                    <a:cubicBezTo>
                      <a:pt x="1" y="3760"/>
                      <a:pt x="40" y="3799"/>
                      <a:pt x="79" y="3812"/>
                    </a:cubicBezTo>
                    <a:cubicBezTo>
                      <a:pt x="118" y="3812"/>
                      <a:pt x="144" y="3773"/>
                      <a:pt x="144" y="3746"/>
                    </a:cubicBezTo>
                    <a:lnTo>
                      <a:pt x="549" y="206"/>
                    </a:lnTo>
                    <a:lnTo>
                      <a:pt x="3449" y="2100"/>
                    </a:lnTo>
                    <a:cubicBezTo>
                      <a:pt x="3464" y="2113"/>
                      <a:pt x="3480" y="2118"/>
                      <a:pt x="3494" y="2118"/>
                    </a:cubicBezTo>
                    <a:cubicBezTo>
                      <a:pt x="3552" y="2118"/>
                      <a:pt x="3591" y="2025"/>
                      <a:pt x="3528" y="1983"/>
                    </a:cubicBezTo>
                    <a:lnTo>
                      <a:pt x="523" y="10"/>
                    </a:lnTo>
                    <a:cubicBezTo>
                      <a:pt x="510" y="4"/>
                      <a:pt x="497" y="1"/>
                      <a:pt x="486" y="1"/>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15"/>
              <p:cNvSpPr/>
              <p:nvPr/>
            </p:nvSpPr>
            <p:spPr>
              <a:xfrm>
                <a:off x="10384157" y="357325"/>
                <a:ext cx="277011" cy="290020"/>
              </a:xfrm>
              <a:custGeom>
                <a:rect b="b" l="l" r="r" t="t"/>
                <a:pathLst>
                  <a:path extrusionOk="0" h="3790" w="3620">
                    <a:moveTo>
                      <a:pt x="3541" y="1"/>
                    </a:moveTo>
                    <a:cubicBezTo>
                      <a:pt x="3502" y="1"/>
                      <a:pt x="3462" y="27"/>
                      <a:pt x="3462" y="66"/>
                    </a:cubicBezTo>
                    <a:lnTo>
                      <a:pt x="2966" y="3580"/>
                    </a:lnTo>
                    <a:lnTo>
                      <a:pt x="118" y="1607"/>
                    </a:lnTo>
                    <a:cubicBezTo>
                      <a:pt x="106" y="1596"/>
                      <a:pt x="89" y="1589"/>
                      <a:pt x="72" y="1589"/>
                    </a:cubicBezTo>
                    <a:cubicBezTo>
                      <a:pt x="50" y="1589"/>
                      <a:pt x="28" y="1599"/>
                      <a:pt x="14" y="1621"/>
                    </a:cubicBezTo>
                    <a:cubicBezTo>
                      <a:pt x="1" y="1647"/>
                      <a:pt x="1" y="1699"/>
                      <a:pt x="40" y="1725"/>
                    </a:cubicBezTo>
                    <a:lnTo>
                      <a:pt x="2992" y="3776"/>
                    </a:lnTo>
                    <a:cubicBezTo>
                      <a:pt x="2992" y="3789"/>
                      <a:pt x="3018" y="3789"/>
                      <a:pt x="3031" y="3789"/>
                    </a:cubicBezTo>
                    <a:lnTo>
                      <a:pt x="3057" y="3789"/>
                    </a:lnTo>
                    <a:cubicBezTo>
                      <a:pt x="3084" y="3776"/>
                      <a:pt x="3097" y="3750"/>
                      <a:pt x="3097" y="3724"/>
                    </a:cubicBezTo>
                    <a:lnTo>
                      <a:pt x="3606" y="92"/>
                    </a:lnTo>
                    <a:cubicBezTo>
                      <a:pt x="3619" y="53"/>
                      <a:pt x="3580" y="14"/>
                      <a:pt x="3541" y="1"/>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15"/>
              <p:cNvSpPr/>
              <p:nvPr/>
            </p:nvSpPr>
            <p:spPr>
              <a:xfrm>
                <a:off x="10396171" y="-237507"/>
                <a:ext cx="273951" cy="286041"/>
              </a:xfrm>
              <a:custGeom>
                <a:rect b="b" l="l" r="r" t="t"/>
                <a:pathLst>
                  <a:path extrusionOk="0" h="3738" w="3580">
                    <a:moveTo>
                      <a:pt x="3162" y="1"/>
                    </a:moveTo>
                    <a:lnTo>
                      <a:pt x="40" y="1934"/>
                    </a:lnTo>
                    <a:cubicBezTo>
                      <a:pt x="13" y="1960"/>
                      <a:pt x="0" y="2000"/>
                      <a:pt x="13" y="2039"/>
                    </a:cubicBezTo>
                    <a:cubicBezTo>
                      <a:pt x="30" y="2064"/>
                      <a:pt x="58" y="2079"/>
                      <a:pt x="83" y="2079"/>
                    </a:cubicBezTo>
                    <a:cubicBezTo>
                      <a:pt x="96" y="2079"/>
                      <a:pt x="109" y="2074"/>
                      <a:pt x="118" y="2065"/>
                    </a:cubicBezTo>
                    <a:lnTo>
                      <a:pt x="3136" y="197"/>
                    </a:lnTo>
                    <a:lnTo>
                      <a:pt x="3423" y="3659"/>
                    </a:lnTo>
                    <a:cubicBezTo>
                      <a:pt x="3436" y="3698"/>
                      <a:pt x="3462" y="3737"/>
                      <a:pt x="3501" y="3737"/>
                    </a:cubicBezTo>
                    <a:lnTo>
                      <a:pt x="3514" y="3724"/>
                    </a:lnTo>
                    <a:cubicBezTo>
                      <a:pt x="3554" y="3724"/>
                      <a:pt x="3580" y="3685"/>
                      <a:pt x="3580" y="3646"/>
                    </a:cubicBezTo>
                    <a:lnTo>
                      <a:pt x="3279" y="66"/>
                    </a:lnTo>
                    <a:cubicBezTo>
                      <a:pt x="3279" y="40"/>
                      <a:pt x="3266" y="14"/>
                      <a:pt x="3240" y="1"/>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15"/>
              <p:cNvSpPr/>
              <p:nvPr/>
            </p:nvSpPr>
            <p:spPr>
              <a:xfrm>
                <a:off x="10171262" y="346305"/>
                <a:ext cx="273109" cy="287036"/>
              </a:xfrm>
              <a:custGeom>
                <a:rect b="b" l="l" r="r" t="t"/>
                <a:pathLst>
                  <a:path extrusionOk="0" h="3751" w="3569">
                    <a:moveTo>
                      <a:pt x="78" y="1"/>
                    </a:moveTo>
                    <a:cubicBezTo>
                      <a:pt x="39" y="1"/>
                      <a:pt x="0" y="40"/>
                      <a:pt x="0" y="79"/>
                    </a:cubicBezTo>
                    <a:lnTo>
                      <a:pt x="209" y="3672"/>
                    </a:lnTo>
                    <a:cubicBezTo>
                      <a:pt x="209" y="3698"/>
                      <a:pt x="222" y="3724"/>
                      <a:pt x="248" y="3737"/>
                    </a:cubicBezTo>
                    <a:cubicBezTo>
                      <a:pt x="261" y="3737"/>
                      <a:pt x="274" y="3750"/>
                      <a:pt x="287" y="3750"/>
                    </a:cubicBezTo>
                    <a:cubicBezTo>
                      <a:pt x="301" y="3737"/>
                      <a:pt x="314" y="3737"/>
                      <a:pt x="327" y="3724"/>
                    </a:cubicBezTo>
                    <a:lnTo>
                      <a:pt x="3501" y="1882"/>
                    </a:lnTo>
                    <a:cubicBezTo>
                      <a:pt x="3569" y="1837"/>
                      <a:pt x="3520" y="1744"/>
                      <a:pt x="3455" y="1744"/>
                    </a:cubicBezTo>
                    <a:cubicBezTo>
                      <a:pt x="3444" y="1744"/>
                      <a:pt x="3434" y="1746"/>
                      <a:pt x="3423" y="1751"/>
                    </a:cubicBezTo>
                    <a:lnTo>
                      <a:pt x="353" y="3541"/>
                    </a:lnTo>
                    <a:lnTo>
                      <a:pt x="157" y="79"/>
                    </a:lnTo>
                    <a:cubicBezTo>
                      <a:pt x="157" y="27"/>
                      <a:pt x="118" y="1"/>
                      <a:pt x="78" y="1"/>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15"/>
              <p:cNvSpPr/>
              <p:nvPr/>
            </p:nvSpPr>
            <p:spPr>
              <a:xfrm>
                <a:off x="10581134" y="-36552"/>
                <a:ext cx="290939" cy="276399"/>
              </a:xfrm>
              <a:custGeom>
                <a:rect b="b" l="l" r="r" t="t"/>
                <a:pathLst>
                  <a:path extrusionOk="0" h="3612" w="3802">
                    <a:moveTo>
                      <a:pt x="92" y="1"/>
                    </a:moveTo>
                    <a:cubicBezTo>
                      <a:pt x="52" y="1"/>
                      <a:pt x="13" y="27"/>
                      <a:pt x="0" y="66"/>
                    </a:cubicBezTo>
                    <a:cubicBezTo>
                      <a:pt x="0" y="105"/>
                      <a:pt x="26" y="144"/>
                      <a:pt x="65" y="144"/>
                    </a:cubicBezTo>
                    <a:lnTo>
                      <a:pt x="3593" y="641"/>
                    </a:lnTo>
                    <a:lnTo>
                      <a:pt x="1607" y="3489"/>
                    </a:lnTo>
                    <a:cubicBezTo>
                      <a:pt x="1581" y="3528"/>
                      <a:pt x="1594" y="3580"/>
                      <a:pt x="1633" y="3593"/>
                    </a:cubicBezTo>
                    <a:cubicBezTo>
                      <a:pt x="1633" y="3606"/>
                      <a:pt x="1659" y="3606"/>
                      <a:pt x="1672" y="3606"/>
                    </a:cubicBezTo>
                    <a:cubicBezTo>
                      <a:pt x="1679" y="3610"/>
                      <a:pt x="1686" y="3611"/>
                      <a:pt x="1693" y="3611"/>
                    </a:cubicBezTo>
                    <a:cubicBezTo>
                      <a:pt x="1711" y="3611"/>
                      <a:pt x="1728" y="3599"/>
                      <a:pt x="1738" y="3580"/>
                    </a:cubicBezTo>
                    <a:lnTo>
                      <a:pt x="3788" y="615"/>
                    </a:lnTo>
                    <a:cubicBezTo>
                      <a:pt x="3802" y="602"/>
                      <a:pt x="3802" y="562"/>
                      <a:pt x="3788" y="549"/>
                    </a:cubicBezTo>
                    <a:cubicBezTo>
                      <a:pt x="3775" y="523"/>
                      <a:pt x="3749" y="510"/>
                      <a:pt x="3723" y="497"/>
                    </a:cubicBezTo>
                    <a:lnTo>
                      <a:pt x="92" y="1"/>
                    </a:ln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15"/>
              <p:cNvSpPr/>
              <p:nvPr/>
            </p:nvSpPr>
            <p:spPr>
              <a:xfrm>
                <a:off x="9967321" y="156599"/>
                <a:ext cx="291627" cy="278848"/>
              </a:xfrm>
              <a:custGeom>
                <a:rect b="b" l="l" r="r" t="t"/>
                <a:pathLst>
                  <a:path extrusionOk="0" h="3644" w="3811">
                    <a:moveTo>
                      <a:pt x="2199" y="0"/>
                    </a:moveTo>
                    <a:cubicBezTo>
                      <a:pt x="2177" y="0"/>
                      <a:pt x="2158" y="14"/>
                      <a:pt x="2143" y="37"/>
                    </a:cubicBezTo>
                    <a:lnTo>
                      <a:pt x="13" y="2924"/>
                    </a:lnTo>
                    <a:cubicBezTo>
                      <a:pt x="0" y="2950"/>
                      <a:pt x="0" y="2976"/>
                      <a:pt x="13" y="3002"/>
                    </a:cubicBezTo>
                    <a:cubicBezTo>
                      <a:pt x="13" y="3029"/>
                      <a:pt x="39" y="3042"/>
                      <a:pt x="65" y="3042"/>
                    </a:cubicBezTo>
                    <a:lnTo>
                      <a:pt x="3684" y="3643"/>
                    </a:lnTo>
                    <a:lnTo>
                      <a:pt x="3710" y="3643"/>
                    </a:lnTo>
                    <a:cubicBezTo>
                      <a:pt x="3714" y="3643"/>
                      <a:pt x="3718" y="3643"/>
                      <a:pt x="3722" y="3643"/>
                    </a:cubicBezTo>
                    <a:cubicBezTo>
                      <a:pt x="3803" y="3643"/>
                      <a:pt x="3811" y="3511"/>
                      <a:pt x="3723" y="3499"/>
                    </a:cubicBezTo>
                    <a:lnTo>
                      <a:pt x="209" y="2924"/>
                    </a:lnTo>
                    <a:lnTo>
                      <a:pt x="2260" y="129"/>
                    </a:lnTo>
                    <a:cubicBezTo>
                      <a:pt x="2286" y="89"/>
                      <a:pt x="2273" y="37"/>
                      <a:pt x="2247" y="24"/>
                    </a:cubicBezTo>
                    <a:cubicBezTo>
                      <a:pt x="2231" y="8"/>
                      <a:pt x="2214" y="0"/>
                      <a:pt x="2199" y="0"/>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5"/>
              <p:cNvSpPr/>
              <p:nvPr/>
            </p:nvSpPr>
            <p:spPr>
              <a:xfrm>
                <a:off x="10595062" y="149099"/>
                <a:ext cx="282980" cy="284281"/>
              </a:xfrm>
              <a:custGeom>
                <a:rect b="b" l="l" r="r" t="t"/>
                <a:pathLst>
                  <a:path extrusionOk="0" h="3715" w="3698">
                    <a:moveTo>
                      <a:pt x="1378" y="1"/>
                    </a:moveTo>
                    <a:cubicBezTo>
                      <a:pt x="1322" y="1"/>
                      <a:pt x="1273" y="65"/>
                      <a:pt x="1320" y="122"/>
                    </a:cubicBezTo>
                    <a:lnTo>
                      <a:pt x="3476" y="2931"/>
                    </a:lnTo>
                    <a:lnTo>
                      <a:pt x="66" y="3558"/>
                    </a:lnTo>
                    <a:cubicBezTo>
                      <a:pt x="27" y="3571"/>
                      <a:pt x="1" y="3610"/>
                      <a:pt x="1" y="3649"/>
                    </a:cubicBezTo>
                    <a:cubicBezTo>
                      <a:pt x="14" y="3675"/>
                      <a:pt x="40" y="3701"/>
                      <a:pt x="79" y="3714"/>
                    </a:cubicBezTo>
                    <a:lnTo>
                      <a:pt x="92" y="3714"/>
                    </a:lnTo>
                    <a:lnTo>
                      <a:pt x="3620" y="3061"/>
                    </a:lnTo>
                    <a:cubicBezTo>
                      <a:pt x="3672" y="3048"/>
                      <a:pt x="3698" y="2983"/>
                      <a:pt x="3672" y="2944"/>
                    </a:cubicBezTo>
                    <a:lnTo>
                      <a:pt x="1438" y="31"/>
                    </a:lnTo>
                    <a:cubicBezTo>
                      <a:pt x="1420" y="9"/>
                      <a:pt x="1399" y="1"/>
                      <a:pt x="1378" y="1"/>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15"/>
              <p:cNvSpPr/>
              <p:nvPr/>
            </p:nvSpPr>
            <p:spPr>
              <a:xfrm>
                <a:off x="9967321" y="-32725"/>
                <a:ext cx="284434" cy="282138"/>
              </a:xfrm>
              <a:custGeom>
                <a:rect b="b" l="l" r="r" t="t"/>
                <a:pathLst>
                  <a:path extrusionOk="0" h="3687" w="3717">
                    <a:moveTo>
                      <a:pt x="3635" y="0"/>
                    </a:moveTo>
                    <a:cubicBezTo>
                      <a:pt x="3630" y="0"/>
                      <a:pt x="3624" y="1"/>
                      <a:pt x="3619" y="3"/>
                    </a:cubicBezTo>
                    <a:lnTo>
                      <a:pt x="65" y="565"/>
                    </a:lnTo>
                    <a:cubicBezTo>
                      <a:pt x="39" y="565"/>
                      <a:pt x="13" y="578"/>
                      <a:pt x="0" y="604"/>
                    </a:cubicBezTo>
                    <a:cubicBezTo>
                      <a:pt x="0" y="630"/>
                      <a:pt x="0" y="656"/>
                      <a:pt x="13" y="682"/>
                    </a:cubicBezTo>
                    <a:lnTo>
                      <a:pt x="2169" y="3648"/>
                    </a:lnTo>
                    <a:cubicBezTo>
                      <a:pt x="2182" y="3674"/>
                      <a:pt x="2195" y="3687"/>
                      <a:pt x="2221" y="3687"/>
                    </a:cubicBezTo>
                    <a:cubicBezTo>
                      <a:pt x="2234" y="3687"/>
                      <a:pt x="2260" y="3674"/>
                      <a:pt x="2273" y="3674"/>
                    </a:cubicBezTo>
                    <a:cubicBezTo>
                      <a:pt x="2299" y="3648"/>
                      <a:pt x="2312" y="3595"/>
                      <a:pt x="2286" y="3569"/>
                    </a:cubicBezTo>
                    <a:lnTo>
                      <a:pt x="209" y="695"/>
                    </a:lnTo>
                    <a:lnTo>
                      <a:pt x="3632" y="147"/>
                    </a:lnTo>
                    <a:cubicBezTo>
                      <a:pt x="3717" y="147"/>
                      <a:pt x="3700" y="0"/>
                      <a:pt x="3635" y="0"/>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15"/>
              <p:cNvSpPr/>
              <p:nvPr/>
            </p:nvSpPr>
            <p:spPr>
              <a:xfrm>
                <a:off x="10127260" y="-93486"/>
                <a:ext cx="614858" cy="613787"/>
              </a:xfrm>
              <a:custGeom>
                <a:rect b="b" l="l" r="r" t="t"/>
                <a:pathLst>
                  <a:path extrusionOk="0" h="8021" w="8035">
                    <a:moveTo>
                      <a:pt x="4024" y="0"/>
                    </a:moveTo>
                    <a:cubicBezTo>
                      <a:pt x="1803" y="0"/>
                      <a:pt x="0" y="1790"/>
                      <a:pt x="0" y="4011"/>
                    </a:cubicBezTo>
                    <a:cubicBezTo>
                      <a:pt x="0" y="6231"/>
                      <a:pt x="1803" y="8021"/>
                      <a:pt x="4024" y="8021"/>
                    </a:cubicBezTo>
                    <a:cubicBezTo>
                      <a:pt x="6232" y="8021"/>
                      <a:pt x="8034" y="6231"/>
                      <a:pt x="8034" y="4011"/>
                    </a:cubicBezTo>
                    <a:cubicBezTo>
                      <a:pt x="8034" y="1790"/>
                      <a:pt x="6232" y="0"/>
                      <a:pt x="4024"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15"/>
              <p:cNvSpPr/>
              <p:nvPr/>
            </p:nvSpPr>
            <p:spPr>
              <a:xfrm>
                <a:off x="10053260" y="-72901"/>
                <a:ext cx="666817" cy="571240"/>
              </a:xfrm>
              <a:custGeom>
                <a:rect b="b" l="l" r="r" t="t"/>
                <a:pathLst>
                  <a:path extrusionOk="0" h="7465" w="8714">
                    <a:moveTo>
                      <a:pt x="4991" y="45"/>
                    </a:moveTo>
                    <a:cubicBezTo>
                      <a:pt x="7016" y="45"/>
                      <a:pt x="8675" y="1704"/>
                      <a:pt x="8675" y="3742"/>
                    </a:cubicBezTo>
                    <a:cubicBezTo>
                      <a:pt x="8675" y="5969"/>
                      <a:pt x="6857" y="7443"/>
                      <a:pt x="4956" y="7443"/>
                    </a:cubicBezTo>
                    <a:cubicBezTo>
                      <a:pt x="4048" y="7443"/>
                      <a:pt x="3121" y="7106"/>
                      <a:pt x="2365" y="6354"/>
                    </a:cubicBezTo>
                    <a:cubicBezTo>
                      <a:pt x="40" y="4029"/>
                      <a:pt x="1699" y="45"/>
                      <a:pt x="4991" y="45"/>
                    </a:cubicBezTo>
                    <a:close/>
                    <a:moveTo>
                      <a:pt x="4959" y="1"/>
                    </a:moveTo>
                    <a:cubicBezTo>
                      <a:pt x="4042" y="1"/>
                      <a:pt x="3109" y="342"/>
                      <a:pt x="2352" y="1103"/>
                    </a:cubicBezTo>
                    <a:cubicBezTo>
                      <a:pt x="1" y="3454"/>
                      <a:pt x="1660" y="7465"/>
                      <a:pt x="4991" y="7465"/>
                    </a:cubicBezTo>
                    <a:cubicBezTo>
                      <a:pt x="7042" y="7465"/>
                      <a:pt x="8714" y="5792"/>
                      <a:pt x="8714" y="3742"/>
                    </a:cubicBezTo>
                    <a:cubicBezTo>
                      <a:pt x="8714" y="1489"/>
                      <a:pt x="6874" y="1"/>
                      <a:pt x="4959" y="1"/>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15"/>
              <p:cNvSpPr/>
              <p:nvPr/>
            </p:nvSpPr>
            <p:spPr>
              <a:xfrm>
                <a:off x="10162232" y="-33031"/>
                <a:ext cx="517904" cy="491351"/>
              </a:xfrm>
              <a:custGeom>
                <a:rect b="b" l="l" r="r" t="t"/>
                <a:pathLst>
                  <a:path extrusionOk="0" h="6421" w="6768">
                    <a:moveTo>
                      <a:pt x="3557" y="1"/>
                    </a:moveTo>
                    <a:cubicBezTo>
                      <a:pt x="2986" y="1"/>
                      <a:pt x="2410" y="153"/>
                      <a:pt x="1895" y="464"/>
                    </a:cubicBezTo>
                    <a:cubicBezTo>
                      <a:pt x="562" y="1274"/>
                      <a:pt x="1" y="2907"/>
                      <a:pt x="562" y="4357"/>
                    </a:cubicBezTo>
                    <a:cubicBezTo>
                      <a:pt x="1042" y="5613"/>
                      <a:pt x="2250" y="6420"/>
                      <a:pt x="3568" y="6420"/>
                    </a:cubicBezTo>
                    <a:cubicBezTo>
                      <a:pt x="3757" y="6420"/>
                      <a:pt x="3949" y="6403"/>
                      <a:pt x="4142" y="6369"/>
                    </a:cubicBezTo>
                    <a:cubicBezTo>
                      <a:pt x="5657" y="6094"/>
                      <a:pt x="6767" y="4762"/>
                      <a:pt x="6767" y="3221"/>
                    </a:cubicBezTo>
                    <a:cubicBezTo>
                      <a:pt x="6767" y="2424"/>
                      <a:pt x="6480" y="1666"/>
                      <a:pt x="5957" y="1078"/>
                    </a:cubicBezTo>
                    <a:cubicBezTo>
                      <a:pt x="5329" y="370"/>
                      <a:pt x="4448" y="1"/>
                      <a:pt x="3557"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15"/>
              <p:cNvSpPr/>
              <p:nvPr/>
            </p:nvSpPr>
            <p:spPr>
              <a:xfrm>
                <a:off x="10183200" y="-14283"/>
                <a:ext cx="496937" cy="473062"/>
              </a:xfrm>
              <a:custGeom>
                <a:rect b="b" l="l" r="r" t="t"/>
                <a:pathLst>
                  <a:path extrusionOk="0" h="6182" w="6494">
                    <a:moveTo>
                      <a:pt x="3531" y="1"/>
                    </a:moveTo>
                    <a:cubicBezTo>
                      <a:pt x="2710" y="1"/>
                      <a:pt x="1891" y="315"/>
                      <a:pt x="1268" y="938"/>
                    </a:cubicBezTo>
                    <a:cubicBezTo>
                      <a:pt x="53" y="2153"/>
                      <a:pt x="1" y="4086"/>
                      <a:pt x="1137" y="5353"/>
                    </a:cubicBezTo>
                    <a:cubicBezTo>
                      <a:pt x="1774" y="5925"/>
                      <a:pt x="2527" y="6182"/>
                      <a:pt x="3264" y="6182"/>
                    </a:cubicBezTo>
                    <a:cubicBezTo>
                      <a:pt x="4919" y="6182"/>
                      <a:pt x="6493" y="4891"/>
                      <a:pt x="6493" y="2976"/>
                    </a:cubicBezTo>
                    <a:cubicBezTo>
                      <a:pt x="6493" y="2179"/>
                      <a:pt x="6206" y="1408"/>
                      <a:pt x="5670" y="820"/>
                    </a:cubicBezTo>
                    <a:cubicBezTo>
                      <a:pt x="5060" y="272"/>
                      <a:pt x="4295" y="1"/>
                      <a:pt x="353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2" name="Shape 15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
  <p:cSld name="CUSTOM_13">
    <p:spTree>
      <p:nvGrpSpPr>
        <p:cNvPr id="153" name="Shape 153"/>
        <p:cNvGrpSpPr/>
        <p:nvPr/>
      </p:nvGrpSpPr>
      <p:grpSpPr>
        <a:xfrm>
          <a:off x="0" y="0"/>
          <a:ext cx="0" cy="0"/>
          <a:chOff x="0" y="0"/>
          <a:chExt cx="0" cy="0"/>
        </a:xfrm>
      </p:grpSpPr>
      <p:sp>
        <p:nvSpPr>
          <p:cNvPr id="154" name="Google Shape;154;p17"/>
          <p:cNvSpPr/>
          <p:nvPr/>
        </p:nvSpPr>
        <p:spPr>
          <a:xfrm rot="-9000013">
            <a:off x="-1001575" y="-1233247"/>
            <a:ext cx="2934199" cy="3567583"/>
          </a:xfrm>
          <a:custGeom>
            <a:rect b="b" l="l" r="r" t="t"/>
            <a:pathLst>
              <a:path extrusionOk="0" h="22287" w="17482">
                <a:moveTo>
                  <a:pt x="9754" y="0"/>
                </a:moveTo>
                <a:cubicBezTo>
                  <a:pt x="9689" y="360"/>
                  <a:pt x="9569" y="719"/>
                  <a:pt x="9384" y="1035"/>
                </a:cubicBezTo>
                <a:cubicBezTo>
                  <a:pt x="9079" y="1558"/>
                  <a:pt x="8632" y="1973"/>
                  <a:pt x="8207" y="2398"/>
                </a:cubicBezTo>
                <a:cubicBezTo>
                  <a:pt x="7357" y="3248"/>
                  <a:pt x="6572" y="4207"/>
                  <a:pt x="6169" y="5340"/>
                </a:cubicBezTo>
                <a:cubicBezTo>
                  <a:pt x="5766" y="6474"/>
                  <a:pt x="5787" y="7814"/>
                  <a:pt x="6463" y="8806"/>
                </a:cubicBezTo>
                <a:cubicBezTo>
                  <a:pt x="6725" y="9198"/>
                  <a:pt x="7073" y="9525"/>
                  <a:pt x="7280" y="9950"/>
                </a:cubicBezTo>
                <a:cubicBezTo>
                  <a:pt x="7684" y="10822"/>
                  <a:pt x="7324" y="11890"/>
                  <a:pt x="6670" y="12587"/>
                </a:cubicBezTo>
                <a:cubicBezTo>
                  <a:pt x="6027" y="13296"/>
                  <a:pt x="5133" y="13721"/>
                  <a:pt x="4283" y="14157"/>
                </a:cubicBezTo>
                <a:cubicBezTo>
                  <a:pt x="3161" y="14723"/>
                  <a:pt x="2028" y="15355"/>
                  <a:pt x="1221" y="16325"/>
                </a:cubicBezTo>
                <a:cubicBezTo>
                  <a:pt x="415" y="17295"/>
                  <a:pt x="0" y="18679"/>
                  <a:pt x="491" y="19835"/>
                </a:cubicBezTo>
                <a:cubicBezTo>
                  <a:pt x="840" y="20674"/>
                  <a:pt x="1592" y="21273"/>
                  <a:pt x="2224" y="21916"/>
                </a:cubicBezTo>
                <a:cubicBezTo>
                  <a:pt x="2344" y="22036"/>
                  <a:pt x="2453" y="22156"/>
                  <a:pt x="2562" y="22287"/>
                </a:cubicBezTo>
                <a:lnTo>
                  <a:pt x="17481" y="14124"/>
                </a:lnTo>
                <a:lnTo>
                  <a:pt x="9754" y="0"/>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17"/>
          <p:cNvSpPr/>
          <p:nvPr/>
        </p:nvSpPr>
        <p:spPr>
          <a:xfrm rot="1793661">
            <a:off x="7628032" y="3036927"/>
            <a:ext cx="2083371" cy="2911323"/>
          </a:xfrm>
          <a:custGeom>
            <a:rect b="b" l="l" r="r" t="t"/>
            <a:pathLst>
              <a:path extrusionOk="0" h="28162" w="24478">
                <a:moveTo>
                  <a:pt x="19933" y="0"/>
                </a:moveTo>
                <a:cubicBezTo>
                  <a:pt x="18277" y="207"/>
                  <a:pt x="16653" y="741"/>
                  <a:pt x="15531" y="2060"/>
                </a:cubicBezTo>
                <a:cubicBezTo>
                  <a:pt x="14354" y="3455"/>
                  <a:pt x="13928" y="5504"/>
                  <a:pt x="12850" y="7008"/>
                </a:cubicBezTo>
                <a:cubicBezTo>
                  <a:pt x="10921" y="9722"/>
                  <a:pt x="7433" y="10038"/>
                  <a:pt x="4469" y="11051"/>
                </a:cubicBezTo>
                <a:cubicBezTo>
                  <a:pt x="2965" y="11563"/>
                  <a:pt x="1439" y="12402"/>
                  <a:pt x="764" y="13994"/>
                </a:cubicBezTo>
                <a:cubicBezTo>
                  <a:pt x="1" y="15770"/>
                  <a:pt x="535" y="18004"/>
                  <a:pt x="1385" y="19824"/>
                </a:cubicBezTo>
                <a:cubicBezTo>
                  <a:pt x="2725" y="22854"/>
                  <a:pt x="4022" y="24826"/>
                  <a:pt x="4295" y="28161"/>
                </a:cubicBezTo>
                <a:lnTo>
                  <a:pt x="24478" y="24412"/>
                </a:lnTo>
                <a:lnTo>
                  <a:pt x="19933"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17"/>
          <p:cNvSpPr/>
          <p:nvPr/>
        </p:nvSpPr>
        <p:spPr>
          <a:xfrm rot="-554260">
            <a:off x="389484" y="228719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17"/>
          <p:cNvSpPr/>
          <p:nvPr/>
        </p:nvSpPr>
        <p:spPr>
          <a:xfrm rot="-554260">
            <a:off x="8349712" y="2858222"/>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17"/>
          <p:cNvSpPr/>
          <p:nvPr/>
        </p:nvSpPr>
        <p:spPr>
          <a:xfrm rot="-554260">
            <a:off x="2018959" y="284014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17"/>
          <p:cNvSpPr/>
          <p:nvPr/>
        </p:nvSpPr>
        <p:spPr>
          <a:xfrm rot="-554260">
            <a:off x="7185084" y="1265644"/>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 name="Google Shape;160;p17"/>
          <p:cNvSpPr/>
          <p:nvPr/>
        </p:nvSpPr>
        <p:spPr>
          <a:xfrm rot="-554252">
            <a:off x="546295" y="4196964"/>
            <a:ext cx="294279" cy="293009"/>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61" name="Google Shape;161;p17"/>
          <p:cNvGrpSpPr/>
          <p:nvPr/>
        </p:nvGrpSpPr>
        <p:grpSpPr>
          <a:xfrm>
            <a:off x="7173915" y="-564636"/>
            <a:ext cx="2128539" cy="1965525"/>
            <a:chOff x="7164153" y="-355123"/>
            <a:chExt cx="2128539" cy="1965525"/>
          </a:xfrm>
        </p:grpSpPr>
        <p:sp>
          <p:nvSpPr>
            <p:cNvPr id="162" name="Google Shape;162;p17"/>
            <p:cNvSpPr/>
            <p:nvPr/>
          </p:nvSpPr>
          <p:spPr>
            <a:xfrm rot="2536425">
              <a:off x="7076163" y="365416"/>
              <a:ext cx="2345068" cy="524448"/>
            </a:xfrm>
            <a:custGeom>
              <a:rect b="b" l="l" r="r" t="t"/>
              <a:pathLst>
                <a:path extrusionOk="0" h="3737" w="16710">
                  <a:moveTo>
                    <a:pt x="16657" y="0"/>
                  </a:moveTo>
                  <a:cubicBezTo>
                    <a:pt x="16213" y="510"/>
                    <a:pt x="14083" y="2600"/>
                    <a:pt x="9028" y="3410"/>
                  </a:cubicBezTo>
                  <a:cubicBezTo>
                    <a:pt x="7762" y="3613"/>
                    <a:pt x="6604" y="3692"/>
                    <a:pt x="5566" y="3692"/>
                  </a:cubicBezTo>
                  <a:cubicBezTo>
                    <a:pt x="3670" y="3692"/>
                    <a:pt x="2177" y="3428"/>
                    <a:pt x="1164" y="3175"/>
                  </a:cubicBezTo>
                  <a:lnTo>
                    <a:pt x="1098" y="3149"/>
                  </a:lnTo>
                  <a:cubicBezTo>
                    <a:pt x="641" y="3018"/>
                    <a:pt x="301" y="2913"/>
                    <a:pt x="66" y="2822"/>
                  </a:cubicBezTo>
                  <a:cubicBezTo>
                    <a:pt x="40" y="2835"/>
                    <a:pt x="27" y="2848"/>
                    <a:pt x="1" y="2874"/>
                  </a:cubicBezTo>
                  <a:cubicBezTo>
                    <a:pt x="249" y="2953"/>
                    <a:pt x="615" y="3083"/>
                    <a:pt x="1085" y="3201"/>
                  </a:cubicBezTo>
                  <a:lnTo>
                    <a:pt x="1164" y="3227"/>
                  </a:lnTo>
                  <a:cubicBezTo>
                    <a:pt x="2091" y="3449"/>
                    <a:pt x="3032" y="3606"/>
                    <a:pt x="3985" y="3684"/>
                  </a:cubicBezTo>
                  <a:cubicBezTo>
                    <a:pt x="4469" y="3723"/>
                    <a:pt x="5004" y="3736"/>
                    <a:pt x="5566" y="3736"/>
                  </a:cubicBezTo>
                  <a:cubicBezTo>
                    <a:pt x="5814" y="3736"/>
                    <a:pt x="6062" y="3736"/>
                    <a:pt x="6324" y="3723"/>
                  </a:cubicBezTo>
                  <a:lnTo>
                    <a:pt x="6402" y="3723"/>
                  </a:lnTo>
                  <a:cubicBezTo>
                    <a:pt x="7160" y="3697"/>
                    <a:pt x="7917" y="3632"/>
                    <a:pt x="8688" y="3514"/>
                  </a:cubicBezTo>
                  <a:lnTo>
                    <a:pt x="8714" y="3514"/>
                  </a:lnTo>
                  <a:cubicBezTo>
                    <a:pt x="8819" y="3501"/>
                    <a:pt x="8923" y="3488"/>
                    <a:pt x="9041" y="3475"/>
                  </a:cubicBezTo>
                  <a:cubicBezTo>
                    <a:pt x="9759" y="3358"/>
                    <a:pt x="10465" y="3201"/>
                    <a:pt x="11170" y="3018"/>
                  </a:cubicBezTo>
                  <a:lnTo>
                    <a:pt x="11209" y="3005"/>
                  </a:lnTo>
                  <a:cubicBezTo>
                    <a:pt x="11993" y="2796"/>
                    <a:pt x="12764" y="2521"/>
                    <a:pt x="13495" y="2195"/>
                  </a:cubicBezTo>
                  <a:lnTo>
                    <a:pt x="13535" y="2182"/>
                  </a:lnTo>
                  <a:cubicBezTo>
                    <a:pt x="15494" y="1307"/>
                    <a:pt x="16448" y="340"/>
                    <a:pt x="16709" y="39"/>
                  </a:cubicBezTo>
                  <a:cubicBezTo>
                    <a:pt x="16696" y="13"/>
                    <a:pt x="16670" y="0"/>
                    <a:pt x="16657" y="0"/>
                  </a:cubicBez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17"/>
            <p:cNvSpPr/>
            <p:nvPr/>
          </p:nvSpPr>
          <p:spPr>
            <a:xfrm rot="2536425">
              <a:off x="7673145" y="623590"/>
              <a:ext cx="203632" cy="172617"/>
            </a:xfrm>
            <a:custGeom>
              <a:rect b="b" l="l" r="r" t="t"/>
              <a:pathLst>
                <a:path extrusionOk="0" h="1230" w="1451">
                  <a:moveTo>
                    <a:pt x="846" y="0"/>
                  </a:moveTo>
                  <a:cubicBezTo>
                    <a:pt x="839" y="0"/>
                    <a:pt x="831" y="0"/>
                    <a:pt x="824" y="0"/>
                  </a:cubicBezTo>
                  <a:cubicBezTo>
                    <a:pt x="275" y="0"/>
                    <a:pt x="1" y="667"/>
                    <a:pt x="393" y="1046"/>
                  </a:cubicBezTo>
                  <a:cubicBezTo>
                    <a:pt x="520" y="1173"/>
                    <a:pt x="677" y="1230"/>
                    <a:pt x="830" y="1230"/>
                  </a:cubicBezTo>
                  <a:cubicBezTo>
                    <a:pt x="1147" y="1230"/>
                    <a:pt x="1451" y="985"/>
                    <a:pt x="1451" y="614"/>
                  </a:cubicBezTo>
                  <a:cubicBezTo>
                    <a:pt x="1451" y="282"/>
                    <a:pt x="1176" y="0"/>
                    <a:pt x="846"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17"/>
            <p:cNvSpPr/>
            <p:nvPr/>
          </p:nvSpPr>
          <p:spPr>
            <a:xfrm rot="2536425">
              <a:off x="7828152" y="623794"/>
              <a:ext cx="58802" cy="42242"/>
            </a:xfrm>
            <a:custGeom>
              <a:rect b="b" l="l" r="r" t="t"/>
              <a:pathLst>
                <a:path extrusionOk="0" h="301" w="419">
                  <a:moveTo>
                    <a:pt x="197" y="0"/>
                  </a:moveTo>
                  <a:lnTo>
                    <a:pt x="1" y="301"/>
                  </a:lnTo>
                  <a:lnTo>
                    <a:pt x="419" y="301"/>
                  </a:lnTo>
                  <a:lnTo>
                    <a:pt x="19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17"/>
            <p:cNvSpPr/>
            <p:nvPr/>
          </p:nvSpPr>
          <p:spPr>
            <a:xfrm rot="2536425">
              <a:off x="7961736" y="846514"/>
              <a:ext cx="210649" cy="174021"/>
            </a:xfrm>
            <a:custGeom>
              <a:rect b="b" l="l" r="r" t="t"/>
              <a:pathLst>
                <a:path extrusionOk="0" h="1240" w="1501">
                  <a:moveTo>
                    <a:pt x="786" y="0"/>
                  </a:moveTo>
                  <a:cubicBezTo>
                    <a:pt x="738" y="0"/>
                    <a:pt x="689" y="6"/>
                    <a:pt x="640" y="17"/>
                  </a:cubicBezTo>
                  <a:cubicBezTo>
                    <a:pt x="105" y="161"/>
                    <a:pt x="0" y="867"/>
                    <a:pt x="484" y="1154"/>
                  </a:cubicBezTo>
                  <a:cubicBezTo>
                    <a:pt x="584" y="1213"/>
                    <a:pt x="690" y="1239"/>
                    <a:pt x="792" y="1239"/>
                  </a:cubicBezTo>
                  <a:cubicBezTo>
                    <a:pt x="1168" y="1239"/>
                    <a:pt x="1501" y="883"/>
                    <a:pt x="1398" y="462"/>
                  </a:cubicBezTo>
                  <a:cubicBezTo>
                    <a:pt x="1320" y="184"/>
                    <a:pt x="1063" y="0"/>
                    <a:pt x="786"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17"/>
            <p:cNvSpPr/>
            <p:nvPr/>
          </p:nvSpPr>
          <p:spPr>
            <a:xfrm rot="2536425">
              <a:off x="8094075" y="828818"/>
              <a:ext cx="56978" cy="49540"/>
            </a:xfrm>
            <a:custGeom>
              <a:rect b="b" l="l" r="r" t="t"/>
              <a:pathLst>
                <a:path extrusionOk="0" h="353" w="406">
                  <a:moveTo>
                    <a:pt x="118" y="0"/>
                  </a:moveTo>
                  <a:lnTo>
                    <a:pt x="1" y="353"/>
                  </a:lnTo>
                  <a:lnTo>
                    <a:pt x="1" y="353"/>
                  </a:lnTo>
                  <a:lnTo>
                    <a:pt x="406" y="248"/>
                  </a:lnTo>
                  <a:lnTo>
                    <a:pt x="118"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17"/>
            <p:cNvSpPr/>
            <p:nvPr/>
          </p:nvSpPr>
          <p:spPr>
            <a:xfrm rot="2536425">
              <a:off x="8287080" y="1038857"/>
              <a:ext cx="209947" cy="174442"/>
            </a:xfrm>
            <a:custGeom>
              <a:rect b="b" l="l" r="r" t="t"/>
              <a:pathLst>
                <a:path extrusionOk="0" h="1243" w="1496">
                  <a:moveTo>
                    <a:pt x="749" y="0"/>
                  </a:moveTo>
                  <a:cubicBezTo>
                    <a:pt x="678" y="0"/>
                    <a:pt x="606" y="13"/>
                    <a:pt x="536" y="39"/>
                  </a:cubicBezTo>
                  <a:cubicBezTo>
                    <a:pt x="13" y="235"/>
                    <a:pt x="0" y="966"/>
                    <a:pt x="497" y="1188"/>
                  </a:cubicBezTo>
                  <a:cubicBezTo>
                    <a:pt x="582" y="1226"/>
                    <a:pt x="669" y="1243"/>
                    <a:pt x="752" y="1243"/>
                  </a:cubicBezTo>
                  <a:cubicBezTo>
                    <a:pt x="1162" y="1243"/>
                    <a:pt x="1496" y="828"/>
                    <a:pt x="1333" y="405"/>
                  </a:cubicBezTo>
                  <a:cubicBezTo>
                    <a:pt x="1231" y="151"/>
                    <a:pt x="996" y="0"/>
                    <a:pt x="749"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17"/>
            <p:cNvSpPr/>
            <p:nvPr/>
          </p:nvSpPr>
          <p:spPr>
            <a:xfrm rot="2536425">
              <a:off x="8406897" y="1015666"/>
              <a:ext cx="55153" cy="49680"/>
            </a:xfrm>
            <a:custGeom>
              <a:rect b="b" l="l" r="r" t="t"/>
              <a:pathLst>
                <a:path extrusionOk="0" h="354" w="393">
                  <a:moveTo>
                    <a:pt x="79" y="1"/>
                  </a:moveTo>
                  <a:lnTo>
                    <a:pt x="1" y="353"/>
                  </a:lnTo>
                  <a:lnTo>
                    <a:pt x="393" y="210"/>
                  </a:lnTo>
                  <a:lnTo>
                    <a:pt x="7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 name="Google Shape;169;p17"/>
            <p:cNvSpPr/>
            <p:nvPr/>
          </p:nvSpPr>
          <p:spPr>
            <a:xfrm rot="2536425">
              <a:off x="8604479" y="1172485"/>
              <a:ext cx="209947" cy="173600"/>
            </a:xfrm>
            <a:custGeom>
              <a:rect b="b" l="l" r="r" t="t"/>
              <a:pathLst>
                <a:path extrusionOk="0" h="1237" w="1496">
                  <a:moveTo>
                    <a:pt x="764" y="1"/>
                  </a:moveTo>
                  <a:cubicBezTo>
                    <a:pt x="689" y="1"/>
                    <a:pt x="612" y="15"/>
                    <a:pt x="536" y="45"/>
                  </a:cubicBezTo>
                  <a:cubicBezTo>
                    <a:pt x="27" y="241"/>
                    <a:pt x="0" y="959"/>
                    <a:pt x="510" y="1181"/>
                  </a:cubicBezTo>
                  <a:cubicBezTo>
                    <a:pt x="595" y="1220"/>
                    <a:pt x="681" y="1237"/>
                    <a:pt x="763" y="1237"/>
                  </a:cubicBezTo>
                  <a:cubicBezTo>
                    <a:pt x="1164" y="1237"/>
                    <a:pt x="1495" y="831"/>
                    <a:pt x="1333" y="398"/>
                  </a:cubicBezTo>
                  <a:cubicBezTo>
                    <a:pt x="1242" y="157"/>
                    <a:pt x="1013" y="1"/>
                    <a:pt x="764" y="1"/>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17"/>
            <p:cNvSpPr/>
            <p:nvPr/>
          </p:nvSpPr>
          <p:spPr>
            <a:xfrm rot="2536425">
              <a:off x="8725513" y="1149542"/>
              <a:ext cx="55153" cy="51504"/>
            </a:xfrm>
            <a:custGeom>
              <a:rect b="b" l="l" r="r" t="t"/>
              <a:pathLst>
                <a:path extrusionOk="0" h="367" w="393">
                  <a:moveTo>
                    <a:pt x="66" y="1"/>
                  </a:moveTo>
                  <a:lnTo>
                    <a:pt x="0" y="366"/>
                  </a:lnTo>
                  <a:lnTo>
                    <a:pt x="0" y="366"/>
                  </a:lnTo>
                  <a:lnTo>
                    <a:pt x="392" y="210"/>
                  </a:lnTo>
                  <a:lnTo>
                    <a:pt x="6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17"/>
            <p:cNvSpPr/>
            <p:nvPr/>
          </p:nvSpPr>
          <p:spPr>
            <a:xfrm rot="2536425">
              <a:off x="8927428" y="1256641"/>
              <a:ext cx="226648" cy="173319"/>
            </a:xfrm>
            <a:custGeom>
              <a:rect b="b" l="l" r="r" t="t"/>
              <a:pathLst>
                <a:path extrusionOk="0" h="1235" w="1615">
                  <a:moveTo>
                    <a:pt x="810" y="0"/>
                  </a:moveTo>
                  <a:cubicBezTo>
                    <a:pt x="683" y="0"/>
                    <a:pt x="555" y="39"/>
                    <a:pt x="445" y="118"/>
                  </a:cubicBezTo>
                  <a:cubicBezTo>
                    <a:pt x="1" y="457"/>
                    <a:pt x="183" y="1150"/>
                    <a:pt x="719" y="1228"/>
                  </a:cubicBezTo>
                  <a:cubicBezTo>
                    <a:pt x="751" y="1233"/>
                    <a:pt x="783" y="1235"/>
                    <a:pt x="814" y="1235"/>
                  </a:cubicBezTo>
                  <a:cubicBezTo>
                    <a:pt x="1308" y="1235"/>
                    <a:pt x="1614" y="666"/>
                    <a:pt x="1307" y="248"/>
                  </a:cubicBezTo>
                  <a:cubicBezTo>
                    <a:pt x="1182" y="85"/>
                    <a:pt x="997" y="0"/>
                    <a:pt x="810"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7"/>
            <p:cNvSpPr/>
            <p:nvPr/>
          </p:nvSpPr>
          <p:spPr>
            <a:xfrm rot="2536425">
              <a:off x="9030511" y="1230736"/>
              <a:ext cx="49680" cy="49680"/>
            </a:xfrm>
            <a:custGeom>
              <a:rect b="b" l="l" r="r" t="t"/>
              <a:pathLst>
                <a:path extrusionOk="0" h="354" w="354">
                  <a:moveTo>
                    <a:pt x="1" y="1"/>
                  </a:moveTo>
                  <a:lnTo>
                    <a:pt x="27" y="353"/>
                  </a:lnTo>
                  <a:lnTo>
                    <a:pt x="354" y="105"/>
                  </a:lnTo>
                  <a:lnTo>
                    <a:pt x="1"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17"/>
            <p:cNvSpPr/>
            <p:nvPr/>
          </p:nvSpPr>
          <p:spPr>
            <a:xfrm rot="2536425">
              <a:off x="7421335" y="394033"/>
              <a:ext cx="203632" cy="172196"/>
            </a:xfrm>
            <a:custGeom>
              <a:rect b="b" l="l" r="r" t="t"/>
              <a:pathLst>
                <a:path extrusionOk="0" h="1227" w="1451">
                  <a:moveTo>
                    <a:pt x="799" y="0"/>
                  </a:moveTo>
                  <a:cubicBezTo>
                    <a:pt x="289" y="0"/>
                    <a:pt x="1" y="608"/>
                    <a:pt x="340" y="1009"/>
                  </a:cubicBezTo>
                  <a:cubicBezTo>
                    <a:pt x="471" y="1159"/>
                    <a:pt x="642" y="1227"/>
                    <a:pt x="809" y="1227"/>
                  </a:cubicBezTo>
                  <a:cubicBezTo>
                    <a:pt x="1110" y="1227"/>
                    <a:pt x="1399" y="1009"/>
                    <a:pt x="1424" y="657"/>
                  </a:cubicBezTo>
                  <a:cubicBezTo>
                    <a:pt x="1450" y="317"/>
                    <a:pt x="1202" y="17"/>
                    <a:pt x="862" y="3"/>
                  </a:cubicBezTo>
                  <a:cubicBezTo>
                    <a:pt x="841" y="1"/>
                    <a:pt x="820" y="0"/>
                    <a:pt x="799"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7"/>
            <p:cNvSpPr/>
            <p:nvPr/>
          </p:nvSpPr>
          <p:spPr>
            <a:xfrm rot="2536425">
              <a:off x="7577391" y="396475"/>
              <a:ext cx="58802" cy="45891"/>
            </a:xfrm>
            <a:custGeom>
              <a:rect b="b" l="l" r="r" t="t"/>
              <a:pathLst>
                <a:path extrusionOk="0" h="327" w="419">
                  <a:moveTo>
                    <a:pt x="222" y="0"/>
                  </a:moveTo>
                  <a:lnTo>
                    <a:pt x="0" y="288"/>
                  </a:lnTo>
                  <a:lnTo>
                    <a:pt x="418" y="327"/>
                  </a:lnTo>
                  <a:lnTo>
                    <a:pt x="222"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17"/>
            <p:cNvSpPr/>
            <p:nvPr/>
          </p:nvSpPr>
          <p:spPr>
            <a:xfrm rot="2536425">
              <a:off x="7195982" y="119144"/>
              <a:ext cx="204615" cy="173740"/>
            </a:xfrm>
            <a:custGeom>
              <a:rect b="b" l="l" r="r" t="t"/>
              <a:pathLst>
                <a:path extrusionOk="0" h="1238" w="1458">
                  <a:moveTo>
                    <a:pt x="763" y="0"/>
                  </a:moveTo>
                  <a:cubicBezTo>
                    <a:pt x="333" y="0"/>
                    <a:pt x="1" y="458"/>
                    <a:pt x="204" y="886"/>
                  </a:cubicBezTo>
                  <a:cubicBezTo>
                    <a:pt x="316" y="1123"/>
                    <a:pt x="538" y="1238"/>
                    <a:pt x="760" y="1238"/>
                  </a:cubicBezTo>
                  <a:cubicBezTo>
                    <a:pt x="1003" y="1238"/>
                    <a:pt x="1245" y="1100"/>
                    <a:pt x="1340" y="834"/>
                  </a:cubicBezTo>
                  <a:cubicBezTo>
                    <a:pt x="1458" y="507"/>
                    <a:pt x="1288" y="154"/>
                    <a:pt x="975" y="37"/>
                  </a:cubicBezTo>
                  <a:cubicBezTo>
                    <a:pt x="903" y="12"/>
                    <a:pt x="832" y="0"/>
                    <a:pt x="763"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17"/>
            <p:cNvSpPr/>
            <p:nvPr/>
          </p:nvSpPr>
          <p:spPr>
            <a:xfrm rot="2536425">
              <a:off x="7357331" y="136198"/>
              <a:ext cx="55153" cy="51504"/>
            </a:xfrm>
            <a:custGeom>
              <a:rect b="b" l="l" r="r" t="t"/>
              <a:pathLst>
                <a:path extrusionOk="0" h="367" w="393">
                  <a:moveTo>
                    <a:pt x="288" y="1"/>
                  </a:moveTo>
                  <a:lnTo>
                    <a:pt x="1" y="223"/>
                  </a:lnTo>
                  <a:lnTo>
                    <a:pt x="393" y="366"/>
                  </a:lnTo>
                  <a:lnTo>
                    <a:pt x="288"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7" name="Google Shape;177;p17"/>
          <p:cNvGrpSpPr/>
          <p:nvPr/>
        </p:nvGrpSpPr>
        <p:grpSpPr>
          <a:xfrm>
            <a:off x="965358" y="-621860"/>
            <a:ext cx="824062" cy="2034876"/>
            <a:chOff x="7916733" y="-699273"/>
            <a:chExt cx="824062" cy="2034876"/>
          </a:xfrm>
        </p:grpSpPr>
        <p:grpSp>
          <p:nvGrpSpPr>
            <p:cNvPr id="178" name="Google Shape;178;p17"/>
            <p:cNvGrpSpPr/>
            <p:nvPr/>
          </p:nvGrpSpPr>
          <p:grpSpPr>
            <a:xfrm>
              <a:off x="7916733" y="532072"/>
              <a:ext cx="824062" cy="803531"/>
              <a:chOff x="-421350" y="1637761"/>
              <a:chExt cx="1247445" cy="1216364"/>
            </a:xfrm>
          </p:grpSpPr>
          <p:sp>
            <p:nvSpPr>
              <p:cNvPr id="179" name="Google Shape;179;p17"/>
              <p:cNvSpPr/>
              <p:nvPr/>
            </p:nvSpPr>
            <p:spPr>
              <a:xfrm>
                <a:off x="-415890" y="1859389"/>
                <a:ext cx="1236524" cy="994736"/>
              </a:xfrm>
              <a:custGeom>
                <a:rect b="b" l="l" r="r" t="t"/>
                <a:pathLst>
                  <a:path extrusionOk="0" h="7105" w="8832">
                    <a:moveTo>
                      <a:pt x="4534" y="0"/>
                    </a:moveTo>
                    <a:cubicBezTo>
                      <a:pt x="654" y="0"/>
                      <a:pt x="40" y="5199"/>
                      <a:pt x="14" y="5487"/>
                    </a:cubicBezTo>
                    <a:lnTo>
                      <a:pt x="1" y="5500"/>
                    </a:lnTo>
                    <a:cubicBezTo>
                      <a:pt x="1" y="5500"/>
                      <a:pt x="382" y="7098"/>
                      <a:pt x="1025" y="7098"/>
                    </a:cubicBezTo>
                    <a:cubicBezTo>
                      <a:pt x="1045" y="7098"/>
                      <a:pt x="1065" y="7097"/>
                      <a:pt x="1085" y="7094"/>
                    </a:cubicBezTo>
                    <a:cubicBezTo>
                      <a:pt x="1764" y="6989"/>
                      <a:pt x="1921" y="5500"/>
                      <a:pt x="1921" y="5500"/>
                    </a:cubicBezTo>
                    <a:lnTo>
                      <a:pt x="1921" y="5500"/>
                    </a:lnTo>
                    <a:cubicBezTo>
                      <a:pt x="1921" y="5500"/>
                      <a:pt x="1895" y="7094"/>
                      <a:pt x="2686" y="7094"/>
                    </a:cubicBezTo>
                    <a:cubicBezTo>
                      <a:pt x="2692" y="7094"/>
                      <a:pt x="2698" y="7094"/>
                      <a:pt x="2705" y="7094"/>
                    </a:cubicBezTo>
                    <a:cubicBezTo>
                      <a:pt x="3397" y="7054"/>
                      <a:pt x="3593" y="5840"/>
                      <a:pt x="3632" y="5487"/>
                    </a:cubicBezTo>
                    <a:lnTo>
                      <a:pt x="3645" y="5487"/>
                    </a:lnTo>
                    <a:cubicBezTo>
                      <a:pt x="3658" y="5826"/>
                      <a:pt x="3724" y="6950"/>
                      <a:pt x="4390" y="6950"/>
                    </a:cubicBezTo>
                    <a:cubicBezTo>
                      <a:pt x="5017" y="6950"/>
                      <a:pt x="5226" y="5905"/>
                      <a:pt x="5278" y="5513"/>
                    </a:cubicBezTo>
                    <a:lnTo>
                      <a:pt x="5304" y="5513"/>
                    </a:lnTo>
                    <a:cubicBezTo>
                      <a:pt x="5354" y="5922"/>
                      <a:pt x="5521" y="7105"/>
                      <a:pt x="6139" y="7105"/>
                    </a:cubicBezTo>
                    <a:cubicBezTo>
                      <a:pt x="6173" y="7105"/>
                      <a:pt x="6208" y="7101"/>
                      <a:pt x="6245" y="7094"/>
                    </a:cubicBezTo>
                    <a:cubicBezTo>
                      <a:pt x="6859" y="6963"/>
                      <a:pt x="7055" y="5931"/>
                      <a:pt x="7107" y="5435"/>
                    </a:cubicBezTo>
                    <a:lnTo>
                      <a:pt x="7146" y="5435"/>
                    </a:lnTo>
                    <a:cubicBezTo>
                      <a:pt x="7285" y="5939"/>
                      <a:pt x="7679" y="6954"/>
                      <a:pt x="8141" y="6954"/>
                    </a:cubicBezTo>
                    <a:cubicBezTo>
                      <a:pt x="8158" y="6954"/>
                      <a:pt x="8175" y="6953"/>
                      <a:pt x="8191" y="6950"/>
                    </a:cubicBezTo>
                    <a:cubicBezTo>
                      <a:pt x="8832" y="6845"/>
                      <a:pt x="8832" y="5382"/>
                      <a:pt x="8832" y="5382"/>
                    </a:cubicBezTo>
                    <a:cubicBezTo>
                      <a:pt x="8832" y="5382"/>
                      <a:pt x="8531" y="0"/>
                      <a:pt x="4534"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17"/>
              <p:cNvSpPr/>
              <p:nvPr/>
            </p:nvSpPr>
            <p:spPr>
              <a:xfrm>
                <a:off x="-421350" y="2609256"/>
                <a:ext cx="1247445" cy="25761"/>
              </a:xfrm>
              <a:custGeom>
                <a:rect b="b" l="l" r="r" t="t"/>
                <a:pathLst>
                  <a:path extrusionOk="0" h="184" w="8910">
                    <a:moveTo>
                      <a:pt x="8871" y="0"/>
                    </a:moveTo>
                    <a:lnTo>
                      <a:pt x="40" y="105"/>
                    </a:lnTo>
                    <a:cubicBezTo>
                      <a:pt x="14" y="105"/>
                      <a:pt x="1" y="118"/>
                      <a:pt x="1" y="144"/>
                    </a:cubicBezTo>
                    <a:cubicBezTo>
                      <a:pt x="1" y="170"/>
                      <a:pt x="14" y="183"/>
                      <a:pt x="40" y="183"/>
                    </a:cubicBezTo>
                    <a:lnTo>
                      <a:pt x="8871" y="79"/>
                    </a:lnTo>
                    <a:cubicBezTo>
                      <a:pt x="8897" y="79"/>
                      <a:pt x="8910" y="52"/>
                      <a:pt x="8910" y="39"/>
                    </a:cubicBezTo>
                    <a:cubicBezTo>
                      <a:pt x="8910" y="13"/>
                      <a:pt x="8897" y="0"/>
                      <a:pt x="887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17"/>
              <p:cNvSpPr/>
              <p:nvPr/>
            </p:nvSpPr>
            <p:spPr>
              <a:xfrm>
                <a:off x="-152540" y="1852529"/>
                <a:ext cx="356873" cy="782488"/>
              </a:xfrm>
              <a:custGeom>
                <a:rect b="b" l="l" r="r" t="t"/>
                <a:pathLst>
                  <a:path extrusionOk="0" h="5589" w="2549">
                    <a:moveTo>
                      <a:pt x="2509" y="0"/>
                    </a:moveTo>
                    <a:cubicBezTo>
                      <a:pt x="2499" y="0"/>
                      <a:pt x="2489" y="3"/>
                      <a:pt x="2483" y="10"/>
                    </a:cubicBezTo>
                    <a:cubicBezTo>
                      <a:pt x="889" y="1551"/>
                      <a:pt x="1" y="3511"/>
                      <a:pt x="1" y="5523"/>
                    </a:cubicBezTo>
                    <a:lnTo>
                      <a:pt x="1" y="5549"/>
                    </a:lnTo>
                    <a:cubicBezTo>
                      <a:pt x="1" y="5575"/>
                      <a:pt x="27" y="5588"/>
                      <a:pt x="40" y="5588"/>
                    </a:cubicBezTo>
                    <a:cubicBezTo>
                      <a:pt x="66" y="5588"/>
                      <a:pt x="79" y="5575"/>
                      <a:pt x="79" y="5562"/>
                    </a:cubicBezTo>
                    <a:lnTo>
                      <a:pt x="79" y="5523"/>
                    </a:lnTo>
                    <a:cubicBezTo>
                      <a:pt x="79" y="3537"/>
                      <a:pt x="902" y="1682"/>
                      <a:pt x="2457" y="141"/>
                    </a:cubicBezTo>
                    <a:lnTo>
                      <a:pt x="2457" y="141"/>
                    </a:lnTo>
                    <a:lnTo>
                      <a:pt x="1699" y="5484"/>
                    </a:lnTo>
                    <a:cubicBezTo>
                      <a:pt x="1699" y="5497"/>
                      <a:pt x="1712" y="5523"/>
                      <a:pt x="1725" y="5523"/>
                    </a:cubicBezTo>
                    <a:cubicBezTo>
                      <a:pt x="1751" y="5523"/>
                      <a:pt x="1764" y="5510"/>
                      <a:pt x="1777" y="5497"/>
                    </a:cubicBezTo>
                    <a:lnTo>
                      <a:pt x="2548" y="49"/>
                    </a:lnTo>
                    <a:cubicBezTo>
                      <a:pt x="2548" y="23"/>
                      <a:pt x="2548" y="10"/>
                      <a:pt x="2535" y="10"/>
                    </a:cubicBezTo>
                    <a:cubicBezTo>
                      <a:pt x="2529" y="3"/>
                      <a:pt x="2519" y="0"/>
                      <a:pt x="250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7"/>
              <p:cNvSpPr/>
              <p:nvPr/>
            </p:nvSpPr>
            <p:spPr>
              <a:xfrm>
                <a:off x="202932" y="1853929"/>
                <a:ext cx="140425" cy="759107"/>
              </a:xfrm>
              <a:custGeom>
                <a:rect b="b" l="l" r="r" t="t"/>
                <a:pathLst>
                  <a:path extrusionOk="0" h="5422" w="1003">
                    <a:moveTo>
                      <a:pt x="48" y="1"/>
                    </a:moveTo>
                    <a:cubicBezTo>
                      <a:pt x="26" y="1"/>
                      <a:pt x="1" y="27"/>
                      <a:pt x="9" y="52"/>
                    </a:cubicBezTo>
                    <a:cubicBezTo>
                      <a:pt x="649" y="1750"/>
                      <a:pt x="937" y="3566"/>
                      <a:pt x="858" y="5382"/>
                    </a:cubicBezTo>
                    <a:cubicBezTo>
                      <a:pt x="858" y="5395"/>
                      <a:pt x="871" y="5421"/>
                      <a:pt x="884" y="5421"/>
                    </a:cubicBezTo>
                    <a:cubicBezTo>
                      <a:pt x="911" y="5421"/>
                      <a:pt x="924" y="5408"/>
                      <a:pt x="924" y="5382"/>
                    </a:cubicBezTo>
                    <a:cubicBezTo>
                      <a:pt x="1002" y="3553"/>
                      <a:pt x="715" y="1737"/>
                      <a:pt x="75" y="26"/>
                    </a:cubicBezTo>
                    <a:cubicBezTo>
                      <a:pt x="70" y="8"/>
                      <a:pt x="59" y="1"/>
                      <a:pt x="48"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17"/>
              <p:cNvSpPr/>
              <p:nvPr/>
            </p:nvSpPr>
            <p:spPr>
              <a:xfrm>
                <a:off x="215113" y="1853789"/>
                <a:ext cx="420855" cy="766527"/>
              </a:xfrm>
              <a:custGeom>
                <a:rect b="b" l="l" r="r" t="t"/>
                <a:pathLst>
                  <a:path extrusionOk="0" h="5475" w="3006">
                    <a:moveTo>
                      <a:pt x="53" y="1"/>
                    </a:moveTo>
                    <a:cubicBezTo>
                      <a:pt x="40" y="1"/>
                      <a:pt x="14" y="1"/>
                      <a:pt x="1" y="27"/>
                    </a:cubicBezTo>
                    <a:cubicBezTo>
                      <a:pt x="1" y="40"/>
                      <a:pt x="1" y="66"/>
                      <a:pt x="27" y="79"/>
                    </a:cubicBezTo>
                    <a:cubicBezTo>
                      <a:pt x="27" y="79"/>
                      <a:pt x="693" y="419"/>
                      <a:pt x="1803" y="1974"/>
                    </a:cubicBezTo>
                    <a:cubicBezTo>
                      <a:pt x="2927" y="3528"/>
                      <a:pt x="2626" y="5409"/>
                      <a:pt x="2626" y="5435"/>
                    </a:cubicBezTo>
                    <a:cubicBezTo>
                      <a:pt x="2613" y="5448"/>
                      <a:pt x="2626" y="5475"/>
                      <a:pt x="2652" y="5475"/>
                    </a:cubicBezTo>
                    <a:cubicBezTo>
                      <a:pt x="2679" y="5475"/>
                      <a:pt x="2692" y="5461"/>
                      <a:pt x="2705" y="5448"/>
                    </a:cubicBezTo>
                    <a:cubicBezTo>
                      <a:pt x="2705" y="5422"/>
                      <a:pt x="3005" y="3502"/>
                      <a:pt x="1869" y="1921"/>
                    </a:cubicBezTo>
                    <a:cubicBezTo>
                      <a:pt x="732" y="354"/>
                      <a:pt x="79" y="27"/>
                      <a:pt x="5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17"/>
              <p:cNvSpPr/>
              <p:nvPr/>
            </p:nvSpPr>
            <p:spPr>
              <a:xfrm>
                <a:off x="112769" y="1787707"/>
                <a:ext cx="197547" cy="115784"/>
              </a:xfrm>
              <a:custGeom>
                <a:rect b="b" l="l" r="r" t="t"/>
                <a:pathLst>
                  <a:path extrusionOk="0" h="827" w="1411">
                    <a:moveTo>
                      <a:pt x="673" y="1"/>
                    </a:moveTo>
                    <a:cubicBezTo>
                      <a:pt x="331" y="1"/>
                      <a:pt x="0" y="577"/>
                      <a:pt x="0" y="577"/>
                    </a:cubicBezTo>
                    <a:cubicBezTo>
                      <a:pt x="159" y="737"/>
                      <a:pt x="376" y="827"/>
                      <a:pt x="606" y="827"/>
                    </a:cubicBezTo>
                    <a:cubicBezTo>
                      <a:pt x="622" y="827"/>
                      <a:pt x="638" y="827"/>
                      <a:pt x="653" y="826"/>
                    </a:cubicBezTo>
                    <a:cubicBezTo>
                      <a:pt x="928" y="800"/>
                      <a:pt x="1189" y="708"/>
                      <a:pt x="1411" y="564"/>
                    </a:cubicBezTo>
                    <a:cubicBezTo>
                      <a:pt x="1411" y="564"/>
                      <a:pt x="1058" y="29"/>
                      <a:pt x="705" y="3"/>
                    </a:cubicBezTo>
                    <a:cubicBezTo>
                      <a:pt x="695" y="1"/>
                      <a:pt x="684" y="1"/>
                      <a:pt x="673"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17"/>
              <p:cNvSpPr/>
              <p:nvPr/>
            </p:nvSpPr>
            <p:spPr>
              <a:xfrm>
                <a:off x="90788" y="1637761"/>
                <a:ext cx="203147" cy="172346"/>
              </a:xfrm>
              <a:custGeom>
                <a:rect b="b" l="l" r="r" t="t"/>
                <a:pathLst>
                  <a:path extrusionOk="0" h="1231" w="1451">
                    <a:moveTo>
                      <a:pt x="836" y="146"/>
                    </a:moveTo>
                    <a:cubicBezTo>
                      <a:pt x="1085" y="146"/>
                      <a:pt x="1294" y="355"/>
                      <a:pt x="1294" y="616"/>
                    </a:cubicBezTo>
                    <a:cubicBezTo>
                      <a:pt x="1294" y="898"/>
                      <a:pt x="1068" y="1085"/>
                      <a:pt x="829" y="1085"/>
                    </a:cubicBezTo>
                    <a:cubicBezTo>
                      <a:pt x="714" y="1085"/>
                      <a:pt x="595" y="1041"/>
                      <a:pt x="497" y="943"/>
                    </a:cubicBezTo>
                    <a:cubicBezTo>
                      <a:pt x="209" y="656"/>
                      <a:pt x="418" y="146"/>
                      <a:pt x="836" y="146"/>
                    </a:cubicBezTo>
                    <a:close/>
                    <a:moveTo>
                      <a:pt x="829" y="1"/>
                    </a:moveTo>
                    <a:cubicBezTo>
                      <a:pt x="676" y="1"/>
                      <a:pt x="520" y="58"/>
                      <a:pt x="392" y="185"/>
                    </a:cubicBezTo>
                    <a:cubicBezTo>
                      <a:pt x="0" y="564"/>
                      <a:pt x="288" y="1230"/>
                      <a:pt x="836" y="1230"/>
                    </a:cubicBezTo>
                    <a:cubicBezTo>
                      <a:pt x="1176" y="1230"/>
                      <a:pt x="1450" y="956"/>
                      <a:pt x="1450" y="616"/>
                    </a:cubicBezTo>
                    <a:cubicBezTo>
                      <a:pt x="1450" y="246"/>
                      <a:pt x="1147" y="1"/>
                      <a:pt x="82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6" name="Google Shape;186;p17"/>
            <p:cNvSpPr/>
            <p:nvPr/>
          </p:nvSpPr>
          <p:spPr>
            <a:xfrm>
              <a:off x="8323903" y="-699273"/>
              <a:ext cx="9704" cy="1231355"/>
            </a:xfrm>
            <a:custGeom>
              <a:rect b="b" l="l" r="r" t="t"/>
              <a:pathLst>
                <a:path extrusionOk="0" h="8375" w="66">
                  <a:moveTo>
                    <a:pt x="0" y="0"/>
                  </a:moveTo>
                  <a:lnTo>
                    <a:pt x="0" y="8348"/>
                  </a:lnTo>
                  <a:cubicBezTo>
                    <a:pt x="0" y="8361"/>
                    <a:pt x="13" y="8374"/>
                    <a:pt x="40" y="8374"/>
                  </a:cubicBezTo>
                  <a:cubicBezTo>
                    <a:pt x="53" y="8374"/>
                    <a:pt x="66" y="8361"/>
                    <a:pt x="66" y="8348"/>
                  </a:cubicBezTo>
                  <a:lnTo>
                    <a:pt x="66" y="40"/>
                  </a:lnTo>
                  <a:lnTo>
                    <a:pt x="0" y="0"/>
                  </a:lnTo>
                  <a:close/>
                </a:path>
              </a:pathLst>
            </a:cu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13_1">
    <p:spTree>
      <p:nvGrpSpPr>
        <p:cNvPr id="187" name="Shape 187"/>
        <p:cNvGrpSpPr/>
        <p:nvPr/>
      </p:nvGrpSpPr>
      <p:grpSpPr>
        <a:xfrm>
          <a:off x="0" y="0"/>
          <a:ext cx="0" cy="0"/>
          <a:chOff x="0" y="0"/>
          <a:chExt cx="0" cy="0"/>
        </a:xfrm>
      </p:grpSpPr>
      <p:sp>
        <p:nvSpPr>
          <p:cNvPr id="188" name="Google Shape;188;p18"/>
          <p:cNvSpPr/>
          <p:nvPr/>
        </p:nvSpPr>
        <p:spPr>
          <a:xfrm rot="410316">
            <a:off x="5414826" y="-647302"/>
            <a:ext cx="4404020" cy="2967407"/>
          </a:xfrm>
          <a:custGeom>
            <a:rect b="b" l="l" r="r" t="t"/>
            <a:pathLst>
              <a:path extrusionOk="0" h="54078" w="63276">
                <a:moveTo>
                  <a:pt x="54840" y="1"/>
                </a:moveTo>
                <a:lnTo>
                  <a:pt x="1" y="10202"/>
                </a:lnTo>
                <a:cubicBezTo>
                  <a:pt x="459" y="13918"/>
                  <a:pt x="1657" y="17569"/>
                  <a:pt x="4622" y="20075"/>
                </a:cubicBezTo>
                <a:cubicBezTo>
                  <a:pt x="7749" y="22734"/>
                  <a:pt x="12370" y="23672"/>
                  <a:pt x="15760" y="26091"/>
                </a:cubicBezTo>
                <a:cubicBezTo>
                  <a:pt x="21841" y="30450"/>
                  <a:pt x="22538" y="38275"/>
                  <a:pt x="24827" y="44945"/>
                </a:cubicBezTo>
                <a:cubicBezTo>
                  <a:pt x="25971" y="48301"/>
                  <a:pt x="27857" y="51734"/>
                  <a:pt x="31431" y="53260"/>
                </a:cubicBezTo>
                <a:cubicBezTo>
                  <a:pt x="32783" y="53833"/>
                  <a:pt x="34245" y="54078"/>
                  <a:pt x="35748" y="54078"/>
                </a:cubicBezTo>
                <a:cubicBezTo>
                  <a:pt x="38705" y="54078"/>
                  <a:pt x="41818" y="53130"/>
                  <a:pt x="44542" y="51865"/>
                </a:cubicBezTo>
                <a:cubicBezTo>
                  <a:pt x="51353" y="48846"/>
                  <a:pt x="55778" y="45937"/>
                  <a:pt x="63276" y="45326"/>
                </a:cubicBezTo>
                <a:lnTo>
                  <a:pt x="54840"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18"/>
          <p:cNvSpPr/>
          <p:nvPr/>
        </p:nvSpPr>
        <p:spPr>
          <a:xfrm rot="10800000">
            <a:off x="-768538" y="4098787"/>
            <a:ext cx="3722588" cy="1079426"/>
          </a:xfrm>
          <a:custGeom>
            <a:rect b="b" l="l" r="r" t="t"/>
            <a:pathLst>
              <a:path extrusionOk="0" h="6770" w="24904">
                <a:moveTo>
                  <a:pt x="1" y="0"/>
                </a:moveTo>
                <a:cubicBezTo>
                  <a:pt x="949" y="1057"/>
                  <a:pt x="2104" y="1940"/>
                  <a:pt x="3564" y="2093"/>
                </a:cubicBezTo>
                <a:cubicBezTo>
                  <a:pt x="3717" y="2108"/>
                  <a:pt x="3871" y="2115"/>
                  <a:pt x="4026" y="2115"/>
                </a:cubicBezTo>
                <a:cubicBezTo>
                  <a:pt x="5399" y="2115"/>
                  <a:pt x="6827" y="1579"/>
                  <a:pt x="8208" y="1579"/>
                </a:cubicBezTo>
                <a:cubicBezTo>
                  <a:pt x="8244" y="1579"/>
                  <a:pt x="8280" y="1580"/>
                  <a:pt x="8316" y="1581"/>
                </a:cubicBezTo>
                <a:cubicBezTo>
                  <a:pt x="11150" y="1635"/>
                  <a:pt x="13046" y="3924"/>
                  <a:pt x="15182" y="5515"/>
                </a:cubicBezTo>
                <a:cubicBezTo>
                  <a:pt x="16088" y="6192"/>
                  <a:pt x="17163" y="6769"/>
                  <a:pt x="18342" y="6769"/>
                </a:cubicBezTo>
                <a:cubicBezTo>
                  <a:pt x="18567" y="6769"/>
                  <a:pt x="18797" y="6748"/>
                  <a:pt x="19029" y="6703"/>
                </a:cubicBezTo>
                <a:cubicBezTo>
                  <a:pt x="20642" y="6376"/>
                  <a:pt x="21939" y="4926"/>
                  <a:pt x="22811" y="3455"/>
                </a:cubicBezTo>
                <a:cubicBezTo>
                  <a:pt x="23606" y="2180"/>
                  <a:pt x="24195" y="1036"/>
                  <a:pt x="24903"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18"/>
          <p:cNvSpPr/>
          <p:nvPr/>
        </p:nvSpPr>
        <p:spPr>
          <a:xfrm rot="-554260">
            <a:off x="993397" y="4540097"/>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18"/>
          <p:cNvSpPr/>
          <p:nvPr/>
        </p:nvSpPr>
        <p:spPr>
          <a:xfrm rot="-554260">
            <a:off x="497134" y="686069"/>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18"/>
          <p:cNvSpPr/>
          <p:nvPr/>
        </p:nvSpPr>
        <p:spPr>
          <a:xfrm rot="-554260">
            <a:off x="8405132" y="2828550"/>
            <a:ext cx="152073" cy="151412"/>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18"/>
          <p:cNvSpPr/>
          <p:nvPr/>
        </p:nvSpPr>
        <p:spPr>
          <a:xfrm rot="-554260">
            <a:off x="7626774" y="4607635"/>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18"/>
          <p:cNvSpPr/>
          <p:nvPr/>
        </p:nvSpPr>
        <p:spPr>
          <a:xfrm rot="-554260">
            <a:off x="1874199" y="202460"/>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95" name="Google Shape;195;p18"/>
          <p:cNvGrpSpPr/>
          <p:nvPr/>
        </p:nvGrpSpPr>
        <p:grpSpPr>
          <a:xfrm>
            <a:off x="7466303" y="-862173"/>
            <a:ext cx="2128539" cy="1965525"/>
            <a:chOff x="7164153" y="-355123"/>
            <a:chExt cx="2128539" cy="1965525"/>
          </a:xfrm>
        </p:grpSpPr>
        <p:sp>
          <p:nvSpPr>
            <p:cNvPr id="196" name="Google Shape;196;p18"/>
            <p:cNvSpPr/>
            <p:nvPr/>
          </p:nvSpPr>
          <p:spPr>
            <a:xfrm rot="2536425">
              <a:off x="7076163" y="365416"/>
              <a:ext cx="2345068" cy="524448"/>
            </a:xfrm>
            <a:custGeom>
              <a:rect b="b" l="l" r="r" t="t"/>
              <a:pathLst>
                <a:path extrusionOk="0" h="3737" w="16710">
                  <a:moveTo>
                    <a:pt x="16657" y="0"/>
                  </a:moveTo>
                  <a:cubicBezTo>
                    <a:pt x="16213" y="510"/>
                    <a:pt x="14083" y="2600"/>
                    <a:pt x="9028" y="3410"/>
                  </a:cubicBezTo>
                  <a:cubicBezTo>
                    <a:pt x="7762" y="3613"/>
                    <a:pt x="6604" y="3692"/>
                    <a:pt x="5566" y="3692"/>
                  </a:cubicBezTo>
                  <a:cubicBezTo>
                    <a:pt x="3670" y="3692"/>
                    <a:pt x="2177" y="3428"/>
                    <a:pt x="1164" y="3175"/>
                  </a:cubicBezTo>
                  <a:lnTo>
                    <a:pt x="1098" y="3149"/>
                  </a:lnTo>
                  <a:cubicBezTo>
                    <a:pt x="641" y="3018"/>
                    <a:pt x="301" y="2913"/>
                    <a:pt x="66" y="2822"/>
                  </a:cubicBezTo>
                  <a:cubicBezTo>
                    <a:pt x="40" y="2835"/>
                    <a:pt x="27" y="2848"/>
                    <a:pt x="1" y="2874"/>
                  </a:cubicBezTo>
                  <a:cubicBezTo>
                    <a:pt x="249" y="2953"/>
                    <a:pt x="615" y="3083"/>
                    <a:pt x="1085" y="3201"/>
                  </a:cubicBezTo>
                  <a:lnTo>
                    <a:pt x="1164" y="3227"/>
                  </a:lnTo>
                  <a:cubicBezTo>
                    <a:pt x="2091" y="3449"/>
                    <a:pt x="3032" y="3606"/>
                    <a:pt x="3985" y="3684"/>
                  </a:cubicBezTo>
                  <a:cubicBezTo>
                    <a:pt x="4469" y="3723"/>
                    <a:pt x="5004" y="3736"/>
                    <a:pt x="5566" y="3736"/>
                  </a:cubicBezTo>
                  <a:cubicBezTo>
                    <a:pt x="5814" y="3736"/>
                    <a:pt x="6062" y="3736"/>
                    <a:pt x="6324" y="3723"/>
                  </a:cubicBezTo>
                  <a:lnTo>
                    <a:pt x="6402" y="3723"/>
                  </a:lnTo>
                  <a:cubicBezTo>
                    <a:pt x="7160" y="3697"/>
                    <a:pt x="7917" y="3632"/>
                    <a:pt x="8688" y="3514"/>
                  </a:cubicBezTo>
                  <a:lnTo>
                    <a:pt x="8714" y="3514"/>
                  </a:lnTo>
                  <a:cubicBezTo>
                    <a:pt x="8819" y="3501"/>
                    <a:pt x="8923" y="3488"/>
                    <a:pt x="9041" y="3475"/>
                  </a:cubicBezTo>
                  <a:cubicBezTo>
                    <a:pt x="9759" y="3358"/>
                    <a:pt x="10465" y="3201"/>
                    <a:pt x="11170" y="3018"/>
                  </a:cubicBezTo>
                  <a:lnTo>
                    <a:pt x="11209" y="3005"/>
                  </a:lnTo>
                  <a:cubicBezTo>
                    <a:pt x="11993" y="2796"/>
                    <a:pt x="12764" y="2521"/>
                    <a:pt x="13495" y="2195"/>
                  </a:cubicBezTo>
                  <a:lnTo>
                    <a:pt x="13535" y="2182"/>
                  </a:lnTo>
                  <a:cubicBezTo>
                    <a:pt x="15494" y="1307"/>
                    <a:pt x="16448" y="340"/>
                    <a:pt x="16709" y="39"/>
                  </a:cubicBezTo>
                  <a:cubicBezTo>
                    <a:pt x="16696" y="13"/>
                    <a:pt x="16670" y="0"/>
                    <a:pt x="16657" y="0"/>
                  </a:cubicBezTo>
                  <a:close/>
                </a:path>
              </a:pathLst>
            </a:cu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18"/>
            <p:cNvSpPr/>
            <p:nvPr/>
          </p:nvSpPr>
          <p:spPr>
            <a:xfrm rot="2536425">
              <a:off x="7673145" y="623590"/>
              <a:ext cx="203632" cy="172617"/>
            </a:xfrm>
            <a:custGeom>
              <a:rect b="b" l="l" r="r" t="t"/>
              <a:pathLst>
                <a:path extrusionOk="0" h="1230" w="1451">
                  <a:moveTo>
                    <a:pt x="846" y="0"/>
                  </a:moveTo>
                  <a:cubicBezTo>
                    <a:pt x="839" y="0"/>
                    <a:pt x="831" y="0"/>
                    <a:pt x="824" y="0"/>
                  </a:cubicBezTo>
                  <a:cubicBezTo>
                    <a:pt x="275" y="0"/>
                    <a:pt x="1" y="667"/>
                    <a:pt x="393" y="1046"/>
                  </a:cubicBezTo>
                  <a:cubicBezTo>
                    <a:pt x="520" y="1173"/>
                    <a:pt x="677" y="1230"/>
                    <a:pt x="830" y="1230"/>
                  </a:cubicBezTo>
                  <a:cubicBezTo>
                    <a:pt x="1147" y="1230"/>
                    <a:pt x="1451" y="985"/>
                    <a:pt x="1451" y="614"/>
                  </a:cubicBezTo>
                  <a:cubicBezTo>
                    <a:pt x="1451" y="282"/>
                    <a:pt x="1176" y="0"/>
                    <a:pt x="84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18"/>
            <p:cNvSpPr/>
            <p:nvPr/>
          </p:nvSpPr>
          <p:spPr>
            <a:xfrm rot="2536425">
              <a:off x="7828152" y="623794"/>
              <a:ext cx="58802" cy="42242"/>
            </a:xfrm>
            <a:custGeom>
              <a:rect b="b" l="l" r="r" t="t"/>
              <a:pathLst>
                <a:path extrusionOk="0" h="301" w="419">
                  <a:moveTo>
                    <a:pt x="197" y="0"/>
                  </a:moveTo>
                  <a:lnTo>
                    <a:pt x="1" y="301"/>
                  </a:lnTo>
                  <a:lnTo>
                    <a:pt x="419" y="301"/>
                  </a:lnTo>
                  <a:lnTo>
                    <a:pt x="19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 name="Google Shape;199;p18"/>
            <p:cNvSpPr/>
            <p:nvPr/>
          </p:nvSpPr>
          <p:spPr>
            <a:xfrm rot="2536425">
              <a:off x="7961736" y="846514"/>
              <a:ext cx="210649" cy="174021"/>
            </a:xfrm>
            <a:custGeom>
              <a:rect b="b" l="l" r="r" t="t"/>
              <a:pathLst>
                <a:path extrusionOk="0" h="1240" w="1501">
                  <a:moveTo>
                    <a:pt x="786" y="0"/>
                  </a:moveTo>
                  <a:cubicBezTo>
                    <a:pt x="738" y="0"/>
                    <a:pt x="689" y="6"/>
                    <a:pt x="640" y="17"/>
                  </a:cubicBezTo>
                  <a:cubicBezTo>
                    <a:pt x="105" y="161"/>
                    <a:pt x="0" y="867"/>
                    <a:pt x="484" y="1154"/>
                  </a:cubicBezTo>
                  <a:cubicBezTo>
                    <a:pt x="584" y="1213"/>
                    <a:pt x="690" y="1239"/>
                    <a:pt x="792" y="1239"/>
                  </a:cubicBezTo>
                  <a:cubicBezTo>
                    <a:pt x="1168" y="1239"/>
                    <a:pt x="1501" y="883"/>
                    <a:pt x="1398" y="462"/>
                  </a:cubicBezTo>
                  <a:cubicBezTo>
                    <a:pt x="1320" y="184"/>
                    <a:pt x="1063" y="0"/>
                    <a:pt x="78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18"/>
            <p:cNvSpPr/>
            <p:nvPr/>
          </p:nvSpPr>
          <p:spPr>
            <a:xfrm rot="2536425">
              <a:off x="8094075" y="828818"/>
              <a:ext cx="56978" cy="49540"/>
            </a:xfrm>
            <a:custGeom>
              <a:rect b="b" l="l" r="r" t="t"/>
              <a:pathLst>
                <a:path extrusionOk="0" h="353" w="406">
                  <a:moveTo>
                    <a:pt x="118" y="0"/>
                  </a:moveTo>
                  <a:lnTo>
                    <a:pt x="1" y="353"/>
                  </a:lnTo>
                  <a:lnTo>
                    <a:pt x="1" y="353"/>
                  </a:lnTo>
                  <a:lnTo>
                    <a:pt x="406" y="248"/>
                  </a:lnTo>
                  <a:lnTo>
                    <a:pt x="118"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18"/>
            <p:cNvSpPr/>
            <p:nvPr/>
          </p:nvSpPr>
          <p:spPr>
            <a:xfrm rot="2536425">
              <a:off x="8287080" y="1038857"/>
              <a:ext cx="209947" cy="174442"/>
            </a:xfrm>
            <a:custGeom>
              <a:rect b="b" l="l" r="r" t="t"/>
              <a:pathLst>
                <a:path extrusionOk="0" h="1243" w="1496">
                  <a:moveTo>
                    <a:pt x="749" y="0"/>
                  </a:moveTo>
                  <a:cubicBezTo>
                    <a:pt x="678" y="0"/>
                    <a:pt x="606" y="13"/>
                    <a:pt x="536" y="39"/>
                  </a:cubicBezTo>
                  <a:cubicBezTo>
                    <a:pt x="13" y="235"/>
                    <a:pt x="0" y="966"/>
                    <a:pt x="497" y="1188"/>
                  </a:cubicBezTo>
                  <a:cubicBezTo>
                    <a:pt x="582" y="1226"/>
                    <a:pt x="669" y="1243"/>
                    <a:pt x="752" y="1243"/>
                  </a:cubicBezTo>
                  <a:cubicBezTo>
                    <a:pt x="1162" y="1243"/>
                    <a:pt x="1496" y="828"/>
                    <a:pt x="1333" y="405"/>
                  </a:cubicBezTo>
                  <a:cubicBezTo>
                    <a:pt x="1231" y="151"/>
                    <a:pt x="996" y="0"/>
                    <a:pt x="74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18"/>
            <p:cNvSpPr/>
            <p:nvPr/>
          </p:nvSpPr>
          <p:spPr>
            <a:xfrm rot="2536425">
              <a:off x="8406897" y="1015666"/>
              <a:ext cx="55153" cy="49680"/>
            </a:xfrm>
            <a:custGeom>
              <a:rect b="b" l="l" r="r" t="t"/>
              <a:pathLst>
                <a:path extrusionOk="0" h="354" w="393">
                  <a:moveTo>
                    <a:pt x="79" y="1"/>
                  </a:moveTo>
                  <a:lnTo>
                    <a:pt x="1" y="353"/>
                  </a:lnTo>
                  <a:lnTo>
                    <a:pt x="393" y="210"/>
                  </a:lnTo>
                  <a:lnTo>
                    <a:pt x="7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18"/>
            <p:cNvSpPr/>
            <p:nvPr/>
          </p:nvSpPr>
          <p:spPr>
            <a:xfrm rot="2536425">
              <a:off x="8604479" y="1172485"/>
              <a:ext cx="209947" cy="173600"/>
            </a:xfrm>
            <a:custGeom>
              <a:rect b="b" l="l" r="r" t="t"/>
              <a:pathLst>
                <a:path extrusionOk="0" h="1237" w="1496">
                  <a:moveTo>
                    <a:pt x="764" y="1"/>
                  </a:moveTo>
                  <a:cubicBezTo>
                    <a:pt x="689" y="1"/>
                    <a:pt x="612" y="15"/>
                    <a:pt x="536" y="45"/>
                  </a:cubicBezTo>
                  <a:cubicBezTo>
                    <a:pt x="27" y="241"/>
                    <a:pt x="0" y="959"/>
                    <a:pt x="510" y="1181"/>
                  </a:cubicBezTo>
                  <a:cubicBezTo>
                    <a:pt x="595" y="1220"/>
                    <a:pt x="681" y="1237"/>
                    <a:pt x="763" y="1237"/>
                  </a:cubicBezTo>
                  <a:cubicBezTo>
                    <a:pt x="1164" y="1237"/>
                    <a:pt x="1495" y="831"/>
                    <a:pt x="1333" y="398"/>
                  </a:cubicBezTo>
                  <a:cubicBezTo>
                    <a:pt x="1242" y="157"/>
                    <a:pt x="1013" y="1"/>
                    <a:pt x="764"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 name="Google Shape;204;p18"/>
            <p:cNvSpPr/>
            <p:nvPr/>
          </p:nvSpPr>
          <p:spPr>
            <a:xfrm rot="2536425">
              <a:off x="8725513" y="1149542"/>
              <a:ext cx="55153" cy="51504"/>
            </a:xfrm>
            <a:custGeom>
              <a:rect b="b" l="l" r="r" t="t"/>
              <a:pathLst>
                <a:path extrusionOk="0" h="367" w="393">
                  <a:moveTo>
                    <a:pt x="66" y="1"/>
                  </a:moveTo>
                  <a:lnTo>
                    <a:pt x="0" y="366"/>
                  </a:lnTo>
                  <a:lnTo>
                    <a:pt x="0" y="366"/>
                  </a:lnTo>
                  <a:lnTo>
                    <a:pt x="392" y="210"/>
                  </a:lnTo>
                  <a:lnTo>
                    <a:pt x="6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18"/>
            <p:cNvSpPr/>
            <p:nvPr/>
          </p:nvSpPr>
          <p:spPr>
            <a:xfrm rot="2536425">
              <a:off x="8927428" y="1256641"/>
              <a:ext cx="226648" cy="173319"/>
            </a:xfrm>
            <a:custGeom>
              <a:rect b="b" l="l" r="r" t="t"/>
              <a:pathLst>
                <a:path extrusionOk="0" h="1235" w="1615">
                  <a:moveTo>
                    <a:pt x="810" y="0"/>
                  </a:moveTo>
                  <a:cubicBezTo>
                    <a:pt x="683" y="0"/>
                    <a:pt x="555" y="39"/>
                    <a:pt x="445" y="118"/>
                  </a:cubicBezTo>
                  <a:cubicBezTo>
                    <a:pt x="1" y="457"/>
                    <a:pt x="183" y="1150"/>
                    <a:pt x="719" y="1228"/>
                  </a:cubicBezTo>
                  <a:cubicBezTo>
                    <a:pt x="751" y="1233"/>
                    <a:pt x="783" y="1235"/>
                    <a:pt x="814" y="1235"/>
                  </a:cubicBezTo>
                  <a:cubicBezTo>
                    <a:pt x="1308" y="1235"/>
                    <a:pt x="1614" y="666"/>
                    <a:pt x="1307" y="248"/>
                  </a:cubicBezTo>
                  <a:cubicBezTo>
                    <a:pt x="1182" y="85"/>
                    <a:pt x="997" y="0"/>
                    <a:pt x="81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18"/>
            <p:cNvSpPr/>
            <p:nvPr/>
          </p:nvSpPr>
          <p:spPr>
            <a:xfrm rot="2536425">
              <a:off x="9030511" y="1230736"/>
              <a:ext cx="49680" cy="49680"/>
            </a:xfrm>
            <a:custGeom>
              <a:rect b="b" l="l" r="r" t="t"/>
              <a:pathLst>
                <a:path extrusionOk="0" h="354" w="354">
                  <a:moveTo>
                    <a:pt x="1" y="1"/>
                  </a:moveTo>
                  <a:lnTo>
                    <a:pt x="27" y="353"/>
                  </a:lnTo>
                  <a:lnTo>
                    <a:pt x="354" y="105"/>
                  </a:lnTo>
                  <a:lnTo>
                    <a:pt x="1"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18"/>
            <p:cNvSpPr/>
            <p:nvPr/>
          </p:nvSpPr>
          <p:spPr>
            <a:xfrm rot="2536425">
              <a:off x="7421335" y="394033"/>
              <a:ext cx="203632" cy="172196"/>
            </a:xfrm>
            <a:custGeom>
              <a:rect b="b" l="l" r="r" t="t"/>
              <a:pathLst>
                <a:path extrusionOk="0" h="1227" w="1451">
                  <a:moveTo>
                    <a:pt x="799" y="0"/>
                  </a:moveTo>
                  <a:cubicBezTo>
                    <a:pt x="289" y="0"/>
                    <a:pt x="1" y="608"/>
                    <a:pt x="340" y="1009"/>
                  </a:cubicBezTo>
                  <a:cubicBezTo>
                    <a:pt x="471" y="1159"/>
                    <a:pt x="642" y="1227"/>
                    <a:pt x="809" y="1227"/>
                  </a:cubicBezTo>
                  <a:cubicBezTo>
                    <a:pt x="1110" y="1227"/>
                    <a:pt x="1399" y="1009"/>
                    <a:pt x="1424" y="657"/>
                  </a:cubicBezTo>
                  <a:cubicBezTo>
                    <a:pt x="1450" y="317"/>
                    <a:pt x="1202" y="17"/>
                    <a:pt x="862" y="3"/>
                  </a:cubicBezTo>
                  <a:cubicBezTo>
                    <a:pt x="841" y="1"/>
                    <a:pt x="820" y="0"/>
                    <a:pt x="79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18"/>
            <p:cNvSpPr/>
            <p:nvPr/>
          </p:nvSpPr>
          <p:spPr>
            <a:xfrm rot="2536425">
              <a:off x="7577391" y="396475"/>
              <a:ext cx="58802" cy="45891"/>
            </a:xfrm>
            <a:custGeom>
              <a:rect b="b" l="l" r="r" t="t"/>
              <a:pathLst>
                <a:path extrusionOk="0" h="327" w="419">
                  <a:moveTo>
                    <a:pt x="222" y="0"/>
                  </a:moveTo>
                  <a:lnTo>
                    <a:pt x="0" y="288"/>
                  </a:lnTo>
                  <a:lnTo>
                    <a:pt x="418" y="327"/>
                  </a:lnTo>
                  <a:lnTo>
                    <a:pt x="222"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18"/>
            <p:cNvSpPr/>
            <p:nvPr/>
          </p:nvSpPr>
          <p:spPr>
            <a:xfrm rot="2536425">
              <a:off x="7195982" y="119144"/>
              <a:ext cx="204615" cy="173740"/>
            </a:xfrm>
            <a:custGeom>
              <a:rect b="b" l="l" r="r" t="t"/>
              <a:pathLst>
                <a:path extrusionOk="0" h="1238" w="1458">
                  <a:moveTo>
                    <a:pt x="763" y="0"/>
                  </a:moveTo>
                  <a:cubicBezTo>
                    <a:pt x="333" y="0"/>
                    <a:pt x="1" y="458"/>
                    <a:pt x="204" y="886"/>
                  </a:cubicBezTo>
                  <a:cubicBezTo>
                    <a:pt x="316" y="1123"/>
                    <a:pt x="538" y="1238"/>
                    <a:pt x="760" y="1238"/>
                  </a:cubicBezTo>
                  <a:cubicBezTo>
                    <a:pt x="1003" y="1238"/>
                    <a:pt x="1245" y="1100"/>
                    <a:pt x="1340" y="834"/>
                  </a:cubicBezTo>
                  <a:cubicBezTo>
                    <a:pt x="1458" y="507"/>
                    <a:pt x="1288" y="154"/>
                    <a:pt x="975" y="37"/>
                  </a:cubicBezTo>
                  <a:cubicBezTo>
                    <a:pt x="903" y="12"/>
                    <a:pt x="832" y="0"/>
                    <a:pt x="76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18"/>
            <p:cNvSpPr/>
            <p:nvPr/>
          </p:nvSpPr>
          <p:spPr>
            <a:xfrm rot="2536425">
              <a:off x="7357331" y="136198"/>
              <a:ext cx="55153" cy="51504"/>
            </a:xfrm>
            <a:custGeom>
              <a:rect b="b" l="l" r="r" t="t"/>
              <a:pathLst>
                <a:path extrusionOk="0" h="367" w="393">
                  <a:moveTo>
                    <a:pt x="288" y="1"/>
                  </a:moveTo>
                  <a:lnTo>
                    <a:pt x="1" y="223"/>
                  </a:lnTo>
                  <a:lnTo>
                    <a:pt x="393" y="366"/>
                  </a:lnTo>
                  <a:lnTo>
                    <a:pt x="288"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11" name="Google Shape;211;p18"/>
          <p:cNvGrpSpPr/>
          <p:nvPr/>
        </p:nvGrpSpPr>
        <p:grpSpPr>
          <a:xfrm>
            <a:off x="8278150" y="-123011"/>
            <a:ext cx="504838" cy="2212222"/>
            <a:chOff x="8278150" y="-123011"/>
            <a:chExt cx="504838" cy="2212222"/>
          </a:xfrm>
        </p:grpSpPr>
        <p:grpSp>
          <p:nvGrpSpPr>
            <p:cNvPr id="212" name="Google Shape;212;p18"/>
            <p:cNvGrpSpPr/>
            <p:nvPr/>
          </p:nvGrpSpPr>
          <p:grpSpPr>
            <a:xfrm>
              <a:off x="8278150" y="545919"/>
              <a:ext cx="504838" cy="1543292"/>
              <a:chOff x="8079300" y="275881"/>
              <a:chExt cx="504838" cy="1543292"/>
            </a:xfrm>
          </p:grpSpPr>
          <p:sp>
            <p:nvSpPr>
              <p:cNvPr id="213" name="Google Shape;213;p18"/>
              <p:cNvSpPr/>
              <p:nvPr/>
            </p:nvSpPr>
            <p:spPr>
              <a:xfrm>
                <a:off x="8154471" y="813151"/>
                <a:ext cx="17492" cy="654628"/>
              </a:xfrm>
              <a:custGeom>
                <a:rect b="b" l="l" r="r" t="t"/>
                <a:pathLst>
                  <a:path extrusionOk="0" h="5913" w="158">
                    <a:moveTo>
                      <a:pt x="72" y="1"/>
                    </a:moveTo>
                    <a:cubicBezTo>
                      <a:pt x="40" y="1"/>
                      <a:pt x="7" y="20"/>
                      <a:pt x="1" y="60"/>
                    </a:cubicBezTo>
                    <a:lnTo>
                      <a:pt x="1" y="5847"/>
                    </a:lnTo>
                    <a:cubicBezTo>
                      <a:pt x="1" y="5886"/>
                      <a:pt x="40" y="5912"/>
                      <a:pt x="79" y="5912"/>
                    </a:cubicBezTo>
                    <a:cubicBezTo>
                      <a:pt x="118" y="5912"/>
                      <a:pt x="157" y="5886"/>
                      <a:pt x="144" y="5847"/>
                    </a:cubicBezTo>
                    <a:lnTo>
                      <a:pt x="144" y="60"/>
                    </a:lnTo>
                    <a:cubicBezTo>
                      <a:pt x="138" y="20"/>
                      <a:pt x="105" y="1"/>
                      <a:pt x="7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 name="Google Shape;214;p18"/>
              <p:cNvSpPr/>
              <p:nvPr/>
            </p:nvSpPr>
            <p:spPr>
              <a:xfrm>
                <a:off x="8213811" y="812487"/>
                <a:ext cx="17381" cy="846157"/>
              </a:xfrm>
              <a:custGeom>
                <a:rect b="b" l="l" r="r" t="t"/>
                <a:pathLst>
                  <a:path extrusionOk="0" h="7643" w="157">
                    <a:moveTo>
                      <a:pt x="79" y="0"/>
                    </a:moveTo>
                    <a:cubicBezTo>
                      <a:pt x="39" y="0"/>
                      <a:pt x="0" y="26"/>
                      <a:pt x="0" y="66"/>
                    </a:cubicBezTo>
                    <a:lnTo>
                      <a:pt x="0" y="7564"/>
                    </a:lnTo>
                    <a:cubicBezTo>
                      <a:pt x="0" y="7603"/>
                      <a:pt x="26" y="7642"/>
                      <a:pt x="79" y="7642"/>
                    </a:cubicBezTo>
                    <a:cubicBezTo>
                      <a:pt x="118" y="7642"/>
                      <a:pt x="157" y="7603"/>
                      <a:pt x="144" y="7564"/>
                    </a:cubicBezTo>
                    <a:lnTo>
                      <a:pt x="144" y="66"/>
                    </a:lnTo>
                    <a:cubicBezTo>
                      <a:pt x="144"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18"/>
              <p:cNvSpPr/>
              <p:nvPr/>
            </p:nvSpPr>
            <p:spPr>
              <a:xfrm>
                <a:off x="8268723" y="812487"/>
                <a:ext cx="17492" cy="937271"/>
              </a:xfrm>
              <a:custGeom>
                <a:rect b="b" l="l" r="r" t="t"/>
                <a:pathLst>
                  <a:path extrusionOk="0" h="8466" w="158">
                    <a:moveTo>
                      <a:pt x="79" y="0"/>
                    </a:moveTo>
                    <a:cubicBezTo>
                      <a:pt x="40" y="0"/>
                      <a:pt x="1" y="26"/>
                      <a:pt x="1" y="66"/>
                    </a:cubicBezTo>
                    <a:lnTo>
                      <a:pt x="1" y="8387"/>
                    </a:lnTo>
                    <a:cubicBezTo>
                      <a:pt x="1" y="8426"/>
                      <a:pt x="40" y="8465"/>
                      <a:pt x="79" y="8465"/>
                    </a:cubicBezTo>
                    <a:cubicBezTo>
                      <a:pt x="118" y="8465"/>
                      <a:pt x="157" y="8426"/>
                      <a:pt x="157" y="8387"/>
                    </a:cubicBezTo>
                    <a:lnTo>
                      <a:pt x="157" y="66"/>
                    </a:lnTo>
                    <a:cubicBezTo>
                      <a:pt x="157"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18"/>
              <p:cNvSpPr/>
              <p:nvPr/>
            </p:nvSpPr>
            <p:spPr>
              <a:xfrm>
                <a:off x="8328063" y="812487"/>
                <a:ext cx="17381" cy="1006686"/>
              </a:xfrm>
              <a:custGeom>
                <a:rect b="b" l="l" r="r" t="t"/>
                <a:pathLst>
                  <a:path extrusionOk="0" h="9093" w="157">
                    <a:moveTo>
                      <a:pt x="79" y="0"/>
                    </a:moveTo>
                    <a:cubicBezTo>
                      <a:pt x="39" y="0"/>
                      <a:pt x="0" y="26"/>
                      <a:pt x="0" y="66"/>
                    </a:cubicBezTo>
                    <a:lnTo>
                      <a:pt x="0" y="9027"/>
                    </a:lnTo>
                    <a:cubicBezTo>
                      <a:pt x="0" y="9066"/>
                      <a:pt x="39" y="9092"/>
                      <a:pt x="79" y="9092"/>
                    </a:cubicBezTo>
                    <a:cubicBezTo>
                      <a:pt x="118" y="9092"/>
                      <a:pt x="157" y="9066"/>
                      <a:pt x="157" y="9027"/>
                    </a:cubicBezTo>
                    <a:lnTo>
                      <a:pt x="157" y="66"/>
                    </a:lnTo>
                    <a:cubicBezTo>
                      <a:pt x="157"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18"/>
              <p:cNvSpPr/>
              <p:nvPr/>
            </p:nvSpPr>
            <p:spPr>
              <a:xfrm>
                <a:off x="8391610" y="812487"/>
                <a:ext cx="16053" cy="937271"/>
              </a:xfrm>
              <a:custGeom>
                <a:rect b="b" l="l" r="r" t="t"/>
                <a:pathLst>
                  <a:path extrusionOk="0" h="8466" w="145">
                    <a:moveTo>
                      <a:pt x="79" y="0"/>
                    </a:moveTo>
                    <a:cubicBezTo>
                      <a:pt x="27" y="0"/>
                      <a:pt x="1" y="26"/>
                      <a:pt x="1" y="66"/>
                    </a:cubicBezTo>
                    <a:lnTo>
                      <a:pt x="1" y="8387"/>
                    </a:lnTo>
                    <a:cubicBezTo>
                      <a:pt x="1" y="8426"/>
                      <a:pt x="27" y="8465"/>
                      <a:pt x="79" y="8465"/>
                    </a:cubicBezTo>
                    <a:cubicBezTo>
                      <a:pt x="119" y="8465"/>
                      <a:pt x="145" y="8426"/>
                      <a:pt x="145" y="8387"/>
                    </a:cubicBezTo>
                    <a:lnTo>
                      <a:pt x="145" y="66"/>
                    </a:lnTo>
                    <a:cubicBezTo>
                      <a:pt x="145" y="26"/>
                      <a:pt x="119"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18"/>
              <p:cNvSpPr/>
              <p:nvPr/>
            </p:nvSpPr>
            <p:spPr>
              <a:xfrm>
                <a:off x="8450950" y="812487"/>
                <a:ext cx="16053" cy="846157"/>
              </a:xfrm>
              <a:custGeom>
                <a:rect b="b" l="l" r="r" t="t"/>
                <a:pathLst>
                  <a:path extrusionOk="0" h="7643" w="145">
                    <a:moveTo>
                      <a:pt x="79" y="0"/>
                    </a:moveTo>
                    <a:cubicBezTo>
                      <a:pt x="27" y="0"/>
                      <a:pt x="1" y="26"/>
                      <a:pt x="1" y="66"/>
                    </a:cubicBezTo>
                    <a:lnTo>
                      <a:pt x="1" y="7564"/>
                    </a:lnTo>
                    <a:cubicBezTo>
                      <a:pt x="1" y="7603"/>
                      <a:pt x="27" y="7642"/>
                      <a:pt x="79" y="7642"/>
                    </a:cubicBezTo>
                    <a:cubicBezTo>
                      <a:pt x="118" y="7642"/>
                      <a:pt x="144" y="7603"/>
                      <a:pt x="144" y="7564"/>
                    </a:cubicBezTo>
                    <a:lnTo>
                      <a:pt x="144" y="66"/>
                    </a:lnTo>
                    <a:cubicBezTo>
                      <a:pt x="144"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18"/>
              <p:cNvSpPr/>
              <p:nvPr/>
            </p:nvSpPr>
            <p:spPr>
              <a:xfrm>
                <a:off x="8501544" y="812487"/>
                <a:ext cx="17492" cy="655292"/>
              </a:xfrm>
              <a:custGeom>
                <a:rect b="b" l="l" r="r" t="t"/>
                <a:pathLst>
                  <a:path extrusionOk="0" h="5919" w="158">
                    <a:moveTo>
                      <a:pt x="79" y="0"/>
                    </a:moveTo>
                    <a:cubicBezTo>
                      <a:pt x="40" y="0"/>
                      <a:pt x="1" y="26"/>
                      <a:pt x="1" y="66"/>
                    </a:cubicBezTo>
                    <a:lnTo>
                      <a:pt x="1" y="5853"/>
                    </a:lnTo>
                    <a:cubicBezTo>
                      <a:pt x="1" y="5892"/>
                      <a:pt x="40" y="5918"/>
                      <a:pt x="79" y="5918"/>
                    </a:cubicBezTo>
                    <a:cubicBezTo>
                      <a:pt x="118" y="5918"/>
                      <a:pt x="158" y="5892"/>
                      <a:pt x="158" y="5853"/>
                    </a:cubicBezTo>
                    <a:lnTo>
                      <a:pt x="158" y="66"/>
                    </a:lnTo>
                    <a:cubicBezTo>
                      <a:pt x="158" y="26"/>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 name="Google Shape;220;p18"/>
              <p:cNvSpPr/>
              <p:nvPr/>
            </p:nvSpPr>
            <p:spPr>
              <a:xfrm>
                <a:off x="8322970" y="318947"/>
                <a:ext cx="17492" cy="262272"/>
              </a:xfrm>
              <a:custGeom>
                <a:rect b="b" l="l" r="r" t="t"/>
                <a:pathLst>
                  <a:path extrusionOk="0" h="2369" w="158">
                    <a:moveTo>
                      <a:pt x="79" y="0"/>
                    </a:moveTo>
                    <a:cubicBezTo>
                      <a:pt x="40" y="0"/>
                      <a:pt x="0" y="23"/>
                      <a:pt x="7" y="69"/>
                    </a:cubicBezTo>
                    <a:lnTo>
                      <a:pt x="7" y="2303"/>
                    </a:lnTo>
                    <a:cubicBezTo>
                      <a:pt x="7" y="2342"/>
                      <a:pt x="33" y="2368"/>
                      <a:pt x="72" y="2368"/>
                    </a:cubicBezTo>
                    <a:cubicBezTo>
                      <a:pt x="112" y="2368"/>
                      <a:pt x="151" y="2342"/>
                      <a:pt x="151" y="2303"/>
                    </a:cubicBezTo>
                    <a:lnTo>
                      <a:pt x="151" y="69"/>
                    </a:lnTo>
                    <a:cubicBezTo>
                      <a:pt x="157" y="23"/>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Google Shape;221;p18"/>
              <p:cNvSpPr/>
              <p:nvPr/>
            </p:nvSpPr>
            <p:spPr>
              <a:xfrm>
                <a:off x="8268723" y="275881"/>
                <a:ext cx="111485" cy="93882"/>
              </a:xfrm>
              <a:custGeom>
                <a:rect b="b" l="l" r="r" t="t"/>
                <a:pathLst>
                  <a:path extrusionOk="0" h="848" w="1007">
                    <a:moveTo>
                      <a:pt x="598" y="0"/>
                    </a:moveTo>
                    <a:cubicBezTo>
                      <a:pt x="590" y="0"/>
                      <a:pt x="583" y="0"/>
                      <a:pt x="575" y="1"/>
                    </a:cubicBezTo>
                    <a:cubicBezTo>
                      <a:pt x="197" y="1"/>
                      <a:pt x="1" y="458"/>
                      <a:pt x="275" y="719"/>
                    </a:cubicBezTo>
                    <a:cubicBezTo>
                      <a:pt x="364" y="808"/>
                      <a:pt x="472" y="848"/>
                      <a:pt x="577" y="848"/>
                    </a:cubicBezTo>
                    <a:cubicBezTo>
                      <a:pt x="797" y="848"/>
                      <a:pt x="1006" y="675"/>
                      <a:pt x="1006" y="419"/>
                    </a:cubicBezTo>
                    <a:cubicBezTo>
                      <a:pt x="1006" y="191"/>
                      <a:pt x="823" y="0"/>
                      <a:pt x="598"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18"/>
              <p:cNvSpPr/>
              <p:nvPr/>
            </p:nvSpPr>
            <p:spPr>
              <a:xfrm>
                <a:off x="8079300" y="573799"/>
                <a:ext cx="504838" cy="503398"/>
              </a:xfrm>
              <a:custGeom>
                <a:rect b="b" l="l" r="r" t="t"/>
                <a:pathLst>
                  <a:path extrusionOk="0" h="4547" w="4560">
                    <a:moveTo>
                      <a:pt x="2273" y="1"/>
                    </a:moveTo>
                    <a:cubicBezTo>
                      <a:pt x="1019" y="1"/>
                      <a:pt x="0" y="1020"/>
                      <a:pt x="0" y="2274"/>
                    </a:cubicBezTo>
                    <a:cubicBezTo>
                      <a:pt x="0" y="3528"/>
                      <a:pt x="1019" y="4547"/>
                      <a:pt x="2273" y="4547"/>
                    </a:cubicBezTo>
                    <a:cubicBezTo>
                      <a:pt x="3540" y="4547"/>
                      <a:pt x="4559" y="3528"/>
                      <a:pt x="4559" y="2274"/>
                    </a:cubicBezTo>
                    <a:cubicBezTo>
                      <a:pt x="4559" y="1020"/>
                      <a:pt x="3540" y="1"/>
                      <a:pt x="2273"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3" name="Google Shape;223;p18"/>
            <p:cNvSpPr/>
            <p:nvPr/>
          </p:nvSpPr>
          <p:spPr>
            <a:xfrm>
              <a:off x="8521825" y="-123011"/>
              <a:ext cx="17950" cy="711973"/>
            </a:xfrm>
            <a:custGeom>
              <a:rect b="b" l="l" r="r" t="t"/>
              <a:pathLst>
                <a:path extrusionOk="0" h="2369" w="158">
                  <a:moveTo>
                    <a:pt x="79" y="0"/>
                  </a:moveTo>
                  <a:cubicBezTo>
                    <a:pt x="40" y="0"/>
                    <a:pt x="0" y="23"/>
                    <a:pt x="7" y="69"/>
                  </a:cubicBezTo>
                  <a:lnTo>
                    <a:pt x="7" y="2303"/>
                  </a:lnTo>
                  <a:cubicBezTo>
                    <a:pt x="7" y="2342"/>
                    <a:pt x="33" y="2368"/>
                    <a:pt x="72" y="2368"/>
                  </a:cubicBezTo>
                  <a:cubicBezTo>
                    <a:pt x="112" y="2368"/>
                    <a:pt x="151" y="2342"/>
                    <a:pt x="151" y="2303"/>
                  </a:cubicBezTo>
                  <a:lnTo>
                    <a:pt x="151" y="69"/>
                  </a:lnTo>
                  <a:cubicBezTo>
                    <a:pt x="157" y="23"/>
                    <a:pt x="118" y="0"/>
                    <a:pt x="79"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FEFEA"/>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lt1"/>
              </a:buClr>
              <a:buSzPts val="4000"/>
              <a:buFont typeface="Swanky and Moo Moo"/>
              <a:buNone/>
              <a:defRPr b="1" i="0" sz="4000" u="none" cap="none" strike="noStrike">
                <a:solidFill>
                  <a:schemeClr val="lt1"/>
                </a:solidFill>
                <a:latin typeface="Swanky and Moo Moo"/>
                <a:ea typeface="Swanky and Moo Moo"/>
                <a:cs typeface="Swanky and Moo Moo"/>
                <a:sym typeface="Swanky and Moo Moo"/>
              </a:defRPr>
            </a:lvl1pPr>
            <a:lvl2pPr lvl="1"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2pPr>
            <a:lvl3pPr lvl="2"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3pPr>
            <a:lvl4pPr lvl="3"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4pPr>
            <a:lvl5pPr lvl="4"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5pPr>
            <a:lvl6pPr lvl="5"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6pPr>
            <a:lvl7pPr lvl="6"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7pPr>
            <a:lvl8pPr lvl="7"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8pPr>
            <a:lvl9pPr lvl="8" marR="0" rtl="0" algn="l">
              <a:lnSpc>
                <a:spcPct val="100000"/>
              </a:lnSpc>
              <a:spcBef>
                <a:spcPts val="0"/>
              </a:spcBef>
              <a:spcAft>
                <a:spcPts val="0"/>
              </a:spcAft>
              <a:buClr>
                <a:schemeClr val="lt1"/>
              </a:buClr>
              <a:buSzPts val="4000"/>
              <a:buFont typeface="Swanky and Moo Moo"/>
              <a:buNone/>
              <a:defRPr b="0" i="0" sz="4000" u="none" cap="none" strike="noStrike">
                <a:solidFill>
                  <a:schemeClr val="lt1"/>
                </a:solidFill>
                <a:latin typeface="Swanky and Moo Moo"/>
                <a:ea typeface="Swanky and Moo Moo"/>
                <a:cs typeface="Swanky and Moo Moo"/>
                <a:sym typeface="Swanky and Moo Moo"/>
              </a:defRPr>
            </a:lvl9pPr>
          </a:lstStyle>
          <a:p/>
        </p:txBody>
      </p:sp>
      <p:sp>
        <p:nvSpPr>
          <p:cNvPr id="7" name="Google Shape;7;p10"/>
          <p:cNvSpPr txBox="1"/>
          <p:nvPr>
            <p:ph idx="1" type="body"/>
          </p:nvPr>
        </p:nvSpPr>
        <p:spPr>
          <a:xfrm>
            <a:off x="311700" y="1152475"/>
            <a:ext cx="8520600" cy="3416400"/>
          </a:xfrm>
          <a:prstGeom prst="rect">
            <a:avLst/>
          </a:prstGeom>
          <a:noFill/>
          <a:ln>
            <a:noFill/>
          </a:ln>
        </p:spPr>
        <p:txBody>
          <a:bodyPr anchorCtr="0" anchor="ctr" bIns="91425" lIns="91425" spcFirstLastPara="1" rIns="91425" wrap="square" tIns="91425">
            <a:noAutofit/>
          </a:bodyPr>
          <a:lstStyle>
            <a:lvl1pPr indent="-317500" lvl="0" marL="4572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1pPr>
            <a:lvl2pPr indent="-317500" lvl="1" marL="9144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2pPr>
            <a:lvl3pPr indent="-317500" lvl="2" marL="13716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3pPr>
            <a:lvl4pPr indent="-317500" lvl="3" marL="18288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4pPr>
            <a:lvl5pPr indent="-317500" lvl="4" marL="22860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5pPr>
            <a:lvl6pPr indent="-317500" lvl="5" marL="27432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6pPr>
            <a:lvl7pPr indent="-317500" lvl="6" marL="32004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7pPr>
            <a:lvl8pPr indent="-317500" lvl="7" marL="36576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8pPr>
            <a:lvl9pPr indent="-317500" lvl="8" marL="4114800" marR="0" rtl="0" algn="l">
              <a:lnSpc>
                <a:spcPct val="100000"/>
              </a:lnSpc>
              <a:spcBef>
                <a:spcPts val="0"/>
              </a:spcBef>
              <a:spcAft>
                <a:spcPts val="0"/>
              </a:spcAft>
              <a:buClr>
                <a:schemeClr val="lt1"/>
              </a:buClr>
              <a:buSzPts val="1400"/>
              <a:buFont typeface="Raleway"/>
              <a:buChar char="■"/>
              <a:defRPr b="0" i="0" sz="1400" u="none" cap="none" strike="noStrike">
                <a:solidFill>
                  <a:schemeClr val="lt1"/>
                </a:solidFill>
                <a:latin typeface="Raleway"/>
                <a:ea typeface="Raleway"/>
                <a:cs typeface="Raleway"/>
                <a:sym typeface="Raleway"/>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grpSp>
        <p:nvGrpSpPr>
          <p:cNvPr id="228" name="Google Shape;228;p1"/>
          <p:cNvGrpSpPr/>
          <p:nvPr/>
        </p:nvGrpSpPr>
        <p:grpSpPr>
          <a:xfrm rot="1310181">
            <a:off x="5344147" y="994287"/>
            <a:ext cx="2846981" cy="3057944"/>
            <a:chOff x="5723226" y="994516"/>
            <a:chExt cx="2670753" cy="2868657"/>
          </a:xfrm>
        </p:grpSpPr>
        <p:sp>
          <p:nvSpPr>
            <p:cNvPr id="229" name="Google Shape;229;p1"/>
            <p:cNvSpPr/>
            <p:nvPr/>
          </p:nvSpPr>
          <p:spPr>
            <a:xfrm rot="-554324">
              <a:off x="5911703" y="1162218"/>
              <a:ext cx="2293798" cy="2533253"/>
            </a:xfrm>
            <a:custGeom>
              <a:rect b="b" l="l" r="r" t="t"/>
              <a:pathLst>
                <a:path extrusionOk="0" h="33039" w="29916">
                  <a:moveTo>
                    <a:pt x="13534" y="1"/>
                  </a:moveTo>
                  <a:cubicBezTo>
                    <a:pt x="6062" y="14"/>
                    <a:pt x="13" y="6062"/>
                    <a:pt x="0" y="13521"/>
                  </a:cubicBezTo>
                  <a:lnTo>
                    <a:pt x="0" y="32059"/>
                  </a:lnTo>
                  <a:cubicBezTo>
                    <a:pt x="0" y="32594"/>
                    <a:pt x="444" y="33038"/>
                    <a:pt x="980" y="33038"/>
                  </a:cubicBezTo>
                  <a:lnTo>
                    <a:pt x="28936" y="33038"/>
                  </a:lnTo>
                  <a:cubicBezTo>
                    <a:pt x="29484" y="33038"/>
                    <a:pt x="29915" y="32594"/>
                    <a:pt x="29915" y="32059"/>
                  </a:cubicBezTo>
                  <a:lnTo>
                    <a:pt x="29915" y="13521"/>
                  </a:lnTo>
                  <a:cubicBezTo>
                    <a:pt x="29915" y="6062"/>
                    <a:pt x="23867" y="1"/>
                    <a:pt x="16395"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1"/>
            <p:cNvSpPr/>
            <p:nvPr/>
          </p:nvSpPr>
          <p:spPr>
            <a:xfrm rot="-554324">
              <a:off x="5981851" y="1238165"/>
              <a:ext cx="2143593" cy="2382971"/>
            </a:xfrm>
            <a:custGeom>
              <a:rect b="b" l="l" r="r" t="t"/>
              <a:pathLst>
                <a:path extrusionOk="0" h="31079" w="27957">
                  <a:moveTo>
                    <a:pt x="12555" y="1"/>
                  </a:moveTo>
                  <a:cubicBezTo>
                    <a:pt x="5618" y="1"/>
                    <a:pt x="1" y="5618"/>
                    <a:pt x="1" y="12541"/>
                  </a:cubicBezTo>
                  <a:lnTo>
                    <a:pt x="1" y="31079"/>
                  </a:lnTo>
                  <a:lnTo>
                    <a:pt x="27956" y="31079"/>
                  </a:lnTo>
                  <a:lnTo>
                    <a:pt x="27956" y="12541"/>
                  </a:lnTo>
                  <a:cubicBezTo>
                    <a:pt x="27956" y="5618"/>
                    <a:pt x="22339" y="1"/>
                    <a:pt x="15415"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1"/>
            <p:cNvSpPr/>
            <p:nvPr/>
          </p:nvSpPr>
          <p:spPr>
            <a:xfrm rot="-554324">
              <a:off x="6767046" y="2112745"/>
              <a:ext cx="362671" cy="362594"/>
            </a:xfrm>
            <a:custGeom>
              <a:rect b="b" l="l" r="r" t="t"/>
              <a:pathLst>
                <a:path extrusionOk="0" h="4729" w="4730">
                  <a:moveTo>
                    <a:pt x="1" y="0"/>
                  </a:moveTo>
                  <a:lnTo>
                    <a:pt x="1" y="4729"/>
                  </a:lnTo>
                  <a:lnTo>
                    <a:pt x="4730" y="4729"/>
                  </a:lnTo>
                  <a:lnTo>
                    <a:pt x="4730"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1"/>
            <p:cNvSpPr/>
            <p:nvPr/>
          </p:nvSpPr>
          <p:spPr>
            <a:xfrm rot="-554324">
              <a:off x="6798100" y="2143721"/>
              <a:ext cx="300565" cy="300641"/>
            </a:xfrm>
            <a:custGeom>
              <a:rect b="b" l="l" r="r" t="t"/>
              <a:pathLst>
                <a:path extrusionOk="0" h="3921" w="3920">
                  <a:moveTo>
                    <a:pt x="3881" y="1"/>
                  </a:moveTo>
                  <a:lnTo>
                    <a:pt x="1" y="40"/>
                  </a:lnTo>
                  <a:lnTo>
                    <a:pt x="40" y="3920"/>
                  </a:lnTo>
                  <a:lnTo>
                    <a:pt x="3920" y="3881"/>
                  </a:lnTo>
                  <a:lnTo>
                    <a:pt x="3881"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1"/>
            <p:cNvSpPr/>
            <p:nvPr/>
          </p:nvSpPr>
          <p:spPr>
            <a:xfrm rot="-554324">
              <a:off x="7141749" y="1585042"/>
              <a:ext cx="707247" cy="781314"/>
            </a:xfrm>
            <a:custGeom>
              <a:rect b="b" l="l" r="r" t="t"/>
              <a:pathLst>
                <a:path extrusionOk="0" h="10190" w="9224">
                  <a:moveTo>
                    <a:pt x="0" y="0"/>
                  </a:moveTo>
                  <a:lnTo>
                    <a:pt x="0" y="10190"/>
                  </a:lnTo>
                  <a:lnTo>
                    <a:pt x="9223" y="10190"/>
                  </a:lnTo>
                  <a:lnTo>
                    <a:pt x="9223"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1"/>
            <p:cNvSpPr/>
            <p:nvPr/>
          </p:nvSpPr>
          <p:spPr>
            <a:xfrm rot="-554324">
              <a:off x="7184846" y="1632120"/>
              <a:ext cx="621141" cy="688155"/>
            </a:xfrm>
            <a:custGeom>
              <a:rect b="b" l="l" r="r" t="t"/>
              <a:pathLst>
                <a:path extrusionOk="0" h="8975" w="8101">
                  <a:moveTo>
                    <a:pt x="1" y="0"/>
                  </a:moveTo>
                  <a:lnTo>
                    <a:pt x="1" y="8975"/>
                  </a:lnTo>
                  <a:lnTo>
                    <a:pt x="8100" y="8975"/>
                  </a:lnTo>
                  <a:lnTo>
                    <a:pt x="8100"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1"/>
            <p:cNvSpPr/>
            <p:nvPr/>
          </p:nvSpPr>
          <p:spPr>
            <a:xfrm rot="-554324">
              <a:off x="7289050" y="1748280"/>
              <a:ext cx="412740" cy="455831"/>
            </a:xfrm>
            <a:custGeom>
              <a:rect b="b" l="l" r="r" t="t"/>
              <a:pathLst>
                <a:path extrusionOk="0" h="5945" w="5383">
                  <a:moveTo>
                    <a:pt x="1" y="1"/>
                  </a:moveTo>
                  <a:lnTo>
                    <a:pt x="1" y="5945"/>
                  </a:lnTo>
                  <a:lnTo>
                    <a:pt x="5383" y="5945"/>
                  </a:lnTo>
                  <a:lnTo>
                    <a:pt x="5383" y="1"/>
                  </a:ln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1"/>
            <p:cNvSpPr/>
            <p:nvPr/>
          </p:nvSpPr>
          <p:spPr>
            <a:xfrm rot="-554324">
              <a:off x="7087221" y="1642344"/>
              <a:ext cx="43091" cy="49915"/>
            </a:xfrm>
            <a:custGeom>
              <a:rect b="b" l="l" r="r" t="t"/>
              <a:pathLst>
                <a:path extrusionOk="0" h="651" w="562">
                  <a:moveTo>
                    <a:pt x="8" y="1"/>
                  </a:moveTo>
                  <a:cubicBezTo>
                    <a:pt x="4" y="1"/>
                    <a:pt x="0" y="4"/>
                    <a:pt x="0" y="10"/>
                  </a:cubicBezTo>
                  <a:cubicBezTo>
                    <a:pt x="0" y="10"/>
                    <a:pt x="0" y="23"/>
                    <a:pt x="0" y="23"/>
                  </a:cubicBezTo>
                  <a:lnTo>
                    <a:pt x="536" y="651"/>
                  </a:lnTo>
                  <a:lnTo>
                    <a:pt x="562" y="651"/>
                  </a:lnTo>
                  <a:cubicBezTo>
                    <a:pt x="562" y="637"/>
                    <a:pt x="562" y="637"/>
                    <a:pt x="562" y="624"/>
                  </a:cubicBezTo>
                  <a:lnTo>
                    <a:pt x="26" y="10"/>
                  </a:lnTo>
                  <a:cubicBezTo>
                    <a:pt x="20" y="4"/>
                    <a:pt x="13" y="1"/>
                    <a:pt x="8" y="1"/>
                  </a:cubicBezTo>
                  <a:close/>
                </a:path>
              </a:pathLst>
            </a:custGeom>
            <a:solidFill>
              <a:srgbClr val="C1674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1"/>
            <p:cNvSpPr/>
            <p:nvPr/>
          </p:nvSpPr>
          <p:spPr>
            <a:xfrm rot="-554324">
              <a:off x="7741642" y="1536039"/>
              <a:ext cx="45851" cy="48535"/>
            </a:xfrm>
            <a:custGeom>
              <a:rect b="b" l="l" r="r" t="t"/>
              <a:pathLst>
                <a:path extrusionOk="0" h="633" w="598">
                  <a:moveTo>
                    <a:pt x="574" y="0"/>
                  </a:moveTo>
                  <a:cubicBezTo>
                    <a:pt x="570" y="0"/>
                    <a:pt x="566" y="2"/>
                    <a:pt x="562" y="5"/>
                  </a:cubicBezTo>
                  <a:lnTo>
                    <a:pt x="13" y="619"/>
                  </a:lnTo>
                  <a:cubicBezTo>
                    <a:pt x="0" y="619"/>
                    <a:pt x="0" y="632"/>
                    <a:pt x="13" y="632"/>
                  </a:cubicBezTo>
                  <a:lnTo>
                    <a:pt x="26" y="632"/>
                  </a:lnTo>
                  <a:lnTo>
                    <a:pt x="588" y="32"/>
                  </a:lnTo>
                  <a:cubicBezTo>
                    <a:pt x="598" y="12"/>
                    <a:pt x="586" y="0"/>
                    <a:pt x="574" y="0"/>
                  </a:cubicBezTo>
                  <a:close/>
                </a:path>
              </a:pathLst>
            </a:custGeom>
            <a:solidFill>
              <a:srgbClr val="C1674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 name="Google Shape;238;p1"/>
            <p:cNvSpPr/>
            <p:nvPr/>
          </p:nvSpPr>
          <p:spPr>
            <a:xfrm rot="-554324">
              <a:off x="7859019" y="2260930"/>
              <a:ext cx="45775" cy="49455"/>
            </a:xfrm>
            <a:custGeom>
              <a:rect b="b" l="l" r="r" t="t"/>
              <a:pathLst>
                <a:path extrusionOk="0" h="645" w="597">
                  <a:moveTo>
                    <a:pt x="26" y="0"/>
                  </a:moveTo>
                  <a:cubicBezTo>
                    <a:pt x="13" y="0"/>
                    <a:pt x="0" y="17"/>
                    <a:pt x="21" y="17"/>
                  </a:cubicBezTo>
                  <a:lnTo>
                    <a:pt x="570" y="644"/>
                  </a:lnTo>
                  <a:lnTo>
                    <a:pt x="583" y="644"/>
                  </a:lnTo>
                  <a:cubicBezTo>
                    <a:pt x="583" y="631"/>
                    <a:pt x="583" y="631"/>
                    <a:pt x="583" y="631"/>
                  </a:cubicBezTo>
                  <a:cubicBezTo>
                    <a:pt x="596" y="631"/>
                    <a:pt x="596" y="618"/>
                    <a:pt x="583" y="618"/>
                  </a:cubicBezTo>
                  <a:lnTo>
                    <a:pt x="34" y="4"/>
                  </a:lnTo>
                  <a:cubicBezTo>
                    <a:pt x="32" y="1"/>
                    <a:pt x="29" y="0"/>
                    <a:pt x="26" y="0"/>
                  </a:cubicBezTo>
                  <a:close/>
                </a:path>
              </a:pathLst>
            </a:custGeom>
            <a:solidFill>
              <a:srgbClr val="C1674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 name="Google Shape;239;p1"/>
            <p:cNvSpPr/>
            <p:nvPr/>
          </p:nvSpPr>
          <p:spPr>
            <a:xfrm rot="-554324">
              <a:off x="7204176" y="2367740"/>
              <a:ext cx="45161" cy="49225"/>
            </a:xfrm>
            <a:custGeom>
              <a:rect b="b" l="l" r="r" t="t"/>
              <a:pathLst>
                <a:path extrusionOk="0" h="642" w="589">
                  <a:moveTo>
                    <a:pt x="562" y="1"/>
                  </a:moveTo>
                  <a:lnTo>
                    <a:pt x="0" y="615"/>
                  </a:lnTo>
                  <a:cubicBezTo>
                    <a:pt x="0" y="615"/>
                    <a:pt x="0" y="628"/>
                    <a:pt x="0" y="641"/>
                  </a:cubicBezTo>
                  <a:lnTo>
                    <a:pt x="26" y="641"/>
                  </a:lnTo>
                  <a:lnTo>
                    <a:pt x="575" y="27"/>
                  </a:lnTo>
                  <a:cubicBezTo>
                    <a:pt x="588" y="14"/>
                    <a:pt x="588" y="14"/>
                    <a:pt x="575" y="1"/>
                  </a:cubicBezTo>
                  <a:close/>
                </a:path>
              </a:pathLst>
            </a:custGeom>
            <a:solidFill>
              <a:srgbClr val="C1674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 name="Google Shape;240;p1"/>
            <p:cNvSpPr/>
            <p:nvPr/>
          </p:nvSpPr>
          <p:spPr>
            <a:xfrm rot="-554324">
              <a:off x="7319413" y="1783482"/>
              <a:ext cx="304628" cy="131344"/>
            </a:xfrm>
            <a:custGeom>
              <a:rect b="b" l="l" r="r" t="t"/>
              <a:pathLst>
                <a:path extrusionOk="0" h="1713" w="3973">
                  <a:moveTo>
                    <a:pt x="1856" y="1"/>
                  </a:moveTo>
                  <a:lnTo>
                    <a:pt x="1" y="1712"/>
                  </a:lnTo>
                  <a:lnTo>
                    <a:pt x="3972" y="954"/>
                  </a:lnTo>
                  <a:lnTo>
                    <a:pt x="1856"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1"/>
            <p:cNvSpPr/>
            <p:nvPr/>
          </p:nvSpPr>
          <p:spPr>
            <a:xfrm rot="-554324">
              <a:off x="7417727" y="1985884"/>
              <a:ext cx="254483" cy="153273"/>
            </a:xfrm>
            <a:custGeom>
              <a:rect b="b" l="l" r="r" t="t"/>
              <a:pathLst>
                <a:path extrusionOk="0" h="1999" w="3319">
                  <a:moveTo>
                    <a:pt x="3123" y="92"/>
                  </a:moveTo>
                  <a:lnTo>
                    <a:pt x="3267" y="1921"/>
                  </a:lnTo>
                  <a:lnTo>
                    <a:pt x="158" y="954"/>
                  </a:lnTo>
                  <a:lnTo>
                    <a:pt x="3123" y="92"/>
                  </a:lnTo>
                  <a:close/>
                  <a:moveTo>
                    <a:pt x="3136" y="0"/>
                  </a:moveTo>
                  <a:lnTo>
                    <a:pt x="27" y="915"/>
                  </a:lnTo>
                  <a:cubicBezTo>
                    <a:pt x="14" y="928"/>
                    <a:pt x="1" y="941"/>
                    <a:pt x="1" y="954"/>
                  </a:cubicBezTo>
                  <a:cubicBezTo>
                    <a:pt x="1" y="967"/>
                    <a:pt x="1" y="980"/>
                    <a:pt x="27" y="980"/>
                  </a:cubicBezTo>
                  <a:lnTo>
                    <a:pt x="3293" y="1999"/>
                  </a:lnTo>
                  <a:lnTo>
                    <a:pt x="3306" y="1999"/>
                  </a:lnTo>
                  <a:cubicBezTo>
                    <a:pt x="3306" y="1999"/>
                    <a:pt x="3306" y="1999"/>
                    <a:pt x="3319" y="1986"/>
                  </a:cubicBezTo>
                  <a:cubicBezTo>
                    <a:pt x="3319" y="1986"/>
                    <a:pt x="3319" y="1973"/>
                    <a:pt x="3319" y="1960"/>
                  </a:cubicBezTo>
                  <a:lnTo>
                    <a:pt x="3188" y="26"/>
                  </a:lnTo>
                  <a:cubicBezTo>
                    <a:pt x="3188" y="13"/>
                    <a:pt x="3175" y="13"/>
                    <a:pt x="3175" y="0"/>
                  </a:cubicBezTo>
                  <a:close/>
                </a:path>
              </a:pathLst>
            </a:custGeom>
            <a:solidFill>
              <a:srgbClr val="F5E0D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1"/>
            <p:cNvSpPr/>
            <p:nvPr/>
          </p:nvSpPr>
          <p:spPr>
            <a:xfrm rot="-554324">
              <a:off x="7312482" y="1959423"/>
              <a:ext cx="192377" cy="164620"/>
            </a:xfrm>
            <a:custGeom>
              <a:rect b="b" l="l" r="r" t="t"/>
              <a:pathLst>
                <a:path extrusionOk="0" h="2147" w="2509">
                  <a:moveTo>
                    <a:pt x="1437" y="0"/>
                  </a:moveTo>
                  <a:cubicBezTo>
                    <a:pt x="484" y="0"/>
                    <a:pt x="0" y="1150"/>
                    <a:pt x="680" y="1829"/>
                  </a:cubicBezTo>
                  <a:cubicBezTo>
                    <a:pt x="899" y="2049"/>
                    <a:pt x="1168" y="2147"/>
                    <a:pt x="1431" y="2147"/>
                  </a:cubicBezTo>
                  <a:cubicBezTo>
                    <a:pt x="1982" y="2147"/>
                    <a:pt x="2509" y="1717"/>
                    <a:pt x="2509" y="1071"/>
                  </a:cubicBezTo>
                  <a:cubicBezTo>
                    <a:pt x="2509" y="470"/>
                    <a:pt x="2025" y="0"/>
                    <a:pt x="1437"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1"/>
            <p:cNvSpPr/>
            <p:nvPr/>
          </p:nvSpPr>
          <p:spPr>
            <a:xfrm rot="-554324">
              <a:off x="7458632" y="1812779"/>
              <a:ext cx="103741" cy="147369"/>
            </a:xfrm>
            <a:custGeom>
              <a:rect b="b" l="l" r="r" t="t"/>
              <a:pathLst>
                <a:path extrusionOk="0" h="1922" w="1353">
                  <a:moveTo>
                    <a:pt x="55" y="0"/>
                  </a:moveTo>
                  <a:cubicBezTo>
                    <a:pt x="32" y="0"/>
                    <a:pt x="1" y="34"/>
                    <a:pt x="20" y="53"/>
                  </a:cubicBezTo>
                  <a:lnTo>
                    <a:pt x="1287" y="1908"/>
                  </a:lnTo>
                  <a:cubicBezTo>
                    <a:pt x="1301" y="1921"/>
                    <a:pt x="1314" y="1921"/>
                    <a:pt x="1314" y="1921"/>
                  </a:cubicBezTo>
                  <a:lnTo>
                    <a:pt x="1340" y="1921"/>
                  </a:lnTo>
                  <a:cubicBezTo>
                    <a:pt x="1353" y="1908"/>
                    <a:pt x="1353" y="1882"/>
                    <a:pt x="1340" y="1869"/>
                  </a:cubicBezTo>
                  <a:lnTo>
                    <a:pt x="73" y="14"/>
                  </a:lnTo>
                  <a:cubicBezTo>
                    <a:pt x="69" y="4"/>
                    <a:pt x="62" y="0"/>
                    <a:pt x="55" y="0"/>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 name="Google Shape;244;p1"/>
            <p:cNvSpPr/>
            <p:nvPr/>
          </p:nvSpPr>
          <p:spPr>
            <a:xfrm rot="-554324">
              <a:off x="7439279" y="1840588"/>
              <a:ext cx="103281" cy="147062"/>
            </a:xfrm>
            <a:custGeom>
              <a:rect b="b" l="l" r="r" t="t"/>
              <a:pathLst>
                <a:path extrusionOk="0" h="1918" w="1347">
                  <a:moveTo>
                    <a:pt x="46" y="1"/>
                  </a:moveTo>
                  <a:cubicBezTo>
                    <a:pt x="40" y="1"/>
                    <a:pt x="33" y="4"/>
                    <a:pt x="27" y="11"/>
                  </a:cubicBezTo>
                  <a:cubicBezTo>
                    <a:pt x="1" y="24"/>
                    <a:pt x="1" y="37"/>
                    <a:pt x="14" y="50"/>
                  </a:cubicBezTo>
                  <a:lnTo>
                    <a:pt x="1281" y="1905"/>
                  </a:lnTo>
                  <a:cubicBezTo>
                    <a:pt x="1281" y="1918"/>
                    <a:pt x="1294" y="1918"/>
                    <a:pt x="1307" y="1918"/>
                  </a:cubicBezTo>
                  <a:lnTo>
                    <a:pt x="1333" y="1918"/>
                  </a:lnTo>
                  <a:cubicBezTo>
                    <a:pt x="1346" y="1905"/>
                    <a:pt x="1346" y="1879"/>
                    <a:pt x="1333" y="1866"/>
                  </a:cubicBezTo>
                  <a:lnTo>
                    <a:pt x="66" y="11"/>
                  </a:lnTo>
                  <a:cubicBezTo>
                    <a:pt x="60" y="4"/>
                    <a:pt x="53" y="1"/>
                    <a:pt x="46" y="1"/>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1"/>
            <p:cNvSpPr/>
            <p:nvPr/>
          </p:nvSpPr>
          <p:spPr>
            <a:xfrm rot="-554324">
              <a:off x="7458632" y="1812779"/>
              <a:ext cx="103741" cy="147369"/>
            </a:xfrm>
            <a:custGeom>
              <a:rect b="b" l="l" r="r" t="t"/>
              <a:pathLst>
                <a:path extrusionOk="0" h="1922" w="1353">
                  <a:moveTo>
                    <a:pt x="55" y="0"/>
                  </a:moveTo>
                  <a:cubicBezTo>
                    <a:pt x="32" y="0"/>
                    <a:pt x="1" y="34"/>
                    <a:pt x="20" y="53"/>
                  </a:cubicBezTo>
                  <a:lnTo>
                    <a:pt x="1287" y="1908"/>
                  </a:lnTo>
                  <a:cubicBezTo>
                    <a:pt x="1301" y="1921"/>
                    <a:pt x="1314" y="1921"/>
                    <a:pt x="1314" y="1921"/>
                  </a:cubicBezTo>
                  <a:lnTo>
                    <a:pt x="1340" y="1921"/>
                  </a:lnTo>
                  <a:cubicBezTo>
                    <a:pt x="1353" y="1908"/>
                    <a:pt x="1353" y="1882"/>
                    <a:pt x="1340" y="1869"/>
                  </a:cubicBezTo>
                  <a:lnTo>
                    <a:pt x="73" y="14"/>
                  </a:lnTo>
                  <a:cubicBezTo>
                    <a:pt x="69" y="4"/>
                    <a:pt x="62" y="0"/>
                    <a:pt x="55" y="0"/>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1"/>
            <p:cNvSpPr/>
            <p:nvPr/>
          </p:nvSpPr>
          <p:spPr>
            <a:xfrm rot="-554324">
              <a:off x="7478752" y="1785051"/>
              <a:ext cx="104508" cy="147369"/>
            </a:xfrm>
            <a:custGeom>
              <a:rect b="b" l="l" r="r" t="t"/>
              <a:pathLst>
                <a:path extrusionOk="0" h="1922" w="1363">
                  <a:moveTo>
                    <a:pt x="62" y="1"/>
                  </a:moveTo>
                  <a:cubicBezTo>
                    <a:pt x="37" y="1"/>
                    <a:pt x="1" y="34"/>
                    <a:pt x="30" y="54"/>
                  </a:cubicBezTo>
                  <a:lnTo>
                    <a:pt x="1297" y="1909"/>
                  </a:lnTo>
                  <a:cubicBezTo>
                    <a:pt x="1297" y="1909"/>
                    <a:pt x="1310" y="1922"/>
                    <a:pt x="1323" y="1922"/>
                  </a:cubicBezTo>
                  <a:cubicBezTo>
                    <a:pt x="1323" y="1922"/>
                    <a:pt x="1336" y="1922"/>
                    <a:pt x="1336" y="1909"/>
                  </a:cubicBezTo>
                  <a:cubicBezTo>
                    <a:pt x="1349" y="1896"/>
                    <a:pt x="1362" y="1883"/>
                    <a:pt x="1349" y="1870"/>
                  </a:cubicBezTo>
                  <a:lnTo>
                    <a:pt x="82" y="15"/>
                  </a:lnTo>
                  <a:cubicBezTo>
                    <a:pt x="79" y="5"/>
                    <a:pt x="71" y="1"/>
                    <a:pt x="62" y="1"/>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1"/>
            <p:cNvSpPr/>
            <p:nvPr/>
          </p:nvSpPr>
          <p:spPr>
            <a:xfrm rot="-554324">
              <a:off x="6698858" y="1693550"/>
              <a:ext cx="362671" cy="362671"/>
            </a:xfrm>
            <a:custGeom>
              <a:rect b="b" l="l" r="r" t="t"/>
              <a:pathLst>
                <a:path extrusionOk="0" h="4730" w="4730">
                  <a:moveTo>
                    <a:pt x="1" y="0"/>
                  </a:moveTo>
                  <a:lnTo>
                    <a:pt x="1" y="4729"/>
                  </a:lnTo>
                  <a:lnTo>
                    <a:pt x="4730" y="4729"/>
                  </a:lnTo>
                  <a:lnTo>
                    <a:pt x="4730"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1"/>
            <p:cNvSpPr/>
            <p:nvPr/>
          </p:nvSpPr>
          <p:spPr>
            <a:xfrm rot="-554324">
              <a:off x="6744941" y="1739631"/>
              <a:ext cx="270508" cy="270508"/>
            </a:xfrm>
            <a:custGeom>
              <a:rect b="b" l="l" r="r" t="t"/>
              <a:pathLst>
                <a:path extrusionOk="0" h="3528" w="3528">
                  <a:moveTo>
                    <a:pt x="1" y="0"/>
                  </a:moveTo>
                  <a:lnTo>
                    <a:pt x="1" y="3527"/>
                  </a:lnTo>
                  <a:lnTo>
                    <a:pt x="3528" y="3527"/>
                  </a:lnTo>
                  <a:lnTo>
                    <a:pt x="3528"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1"/>
            <p:cNvSpPr/>
            <p:nvPr/>
          </p:nvSpPr>
          <p:spPr>
            <a:xfrm rot="-554324">
              <a:off x="6735936" y="1740358"/>
              <a:ext cx="270508" cy="158333"/>
            </a:xfrm>
            <a:custGeom>
              <a:rect b="b" l="l" r="r" t="t"/>
              <a:pathLst>
                <a:path extrusionOk="0" h="2065" w="3528">
                  <a:moveTo>
                    <a:pt x="1" y="0"/>
                  </a:moveTo>
                  <a:lnTo>
                    <a:pt x="1" y="2012"/>
                  </a:lnTo>
                  <a:cubicBezTo>
                    <a:pt x="70" y="2047"/>
                    <a:pt x="149" y="2064"/>
                    <a:pt x="226" y="2064"/>
                  </a:cubicBezTo>
                  <a:cubicBezTo>
                    <a:pt x="380" y="2064"/>
                    <a:pt x="528" y="1994"/>
                    <a:pt x="589" y="1855"/>
                  </a:cubicBezTo>
                  <a:cubicBezTo>
                    <a:pt x="615" y="1737"/>
                    <a:pt x="641" y="1633"/>
                    <a:pt x="641" y="1528"/>
                  </a:cubicBezTo>
                  <a:cubicBezTo>
                    <a:pt x="713" y="1303"/>
                    <a:pt x="910" y="1171"/>
                    <a:pt x="1119" y="1171"/>
                  </a:cubicBezTo>
                  <a:cubicBezTo>
                    <a:pt x="1213" y="1171"/>
                    <a:pt x="1309" y="1198"/>
                    <a:pt x="1398" y="1254"/>
                  </a:cubicBezTo>
                  <a:cubicBezTo>
                    <a:pt x="1477" y="1306"/>
                    <a:pt x="1542" y="1398"/>
                    <a:pt x="1621" y="1476"/>
                  </a:cubicBezTo>
                  <a:cubicBezTo>
                    <a:pt x="1783" y="1608"/>
                    <a:pt x="1984" y="1677"/>
                    <a:pt x="2188" y="1677"/>
                  </a:cubicBezTo>
                  <a:cubicBezTo>
                    <a:pt x="2247" y="1677"/>
                    <a:pt x="2306" y="1671"/>
                    <a:pt x="2365" y="1659"/>
                  </a:cubicBezTo>
                  <a:cubicBezTo>
                    <a:pt x="2626" y="1594"/>
                    <a:pt x="2875" y="1476"/>
                    <a:pt x="3084" y="1306"/>
                  </a:cubicBezTo>
                  <a:cubicBezTo>
                    <a:pt x="3253" y="1202"/>
                    <a:pt x="3397" y="1071"/>
                    <a:pt x="3528" y="928"/>
                  </a:cubicBezTo>
                  <a:lnTo>
                    <a:pt x="3528" y="0"/>
                  </a:ln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1"/>
            <p:cNvSpPr/>
            <p:nvPr/>
          </p:nvSpPr>
          <p:spPr>
            <a:xfrm rot="-554324">
              <a:off x="6755315" y="1867991"/>
              <a:ext cx="270508" cy="141311"/>
            </a:xfrm>
            <a:custGeom>
              <a:rect b="b" l="l" r="r" t="t"/>
              <a:pathLst>
                <a:path extrusionOk="0" h="1843" w="3528">
                  <a:moveTo>
                    <a:pt x="3319" y="0"/>
                  </a:moveTo>
                  <a:cubicBezTo>
                    <a:pt x="2992" y="13"/>
                    <a:pt x="2679" y="92"/>
                    <a:pt x="2391" y="248"/>
                  </a:cubicBezTo>
                  <a:cubicBezTo>
                    <a:pt x="2274" y="301"/>
                    <a:pt x="2169" y="392"/>
                    <a:pt x="2104" y="510"/>
                  </a:cubicBezTo>
                  <a:cubicBezTo>
                    <a:pt x="2025" y="719"/>
                    <a:pt x="2156" y="941"/>
                    <a:pt x="2156" y="1163"/>
                  </a:cubicBezTo>
                  <a:cubicBezTo>
                    <a:pt x="2143" y="1476"/>
                    <a:pt x="1908" y="1738"/>
                    <a:pt x="1594" y="1816"/>
                  </a:cubicBezTo>
                  <a:cubicBezTo>
                    <a:pt x="1536" y="1826"/>
                    <a:pt x="1477" y="1831"/>
                    <a:pt x="1419" y="1831"/>
                  </a:cubicBezTo>
                  <a:cubicBezTo>
                    <a:pt x="1166" y="1831"/>
                    <a:pt x="921" y="1740"/>
                    <a:pt x="719" y="1581"/>
                  </a:cubicBezTo>
                  <a:cubicBezTo>
                    <a:pt x="615" y="1476"/>
                    <a:pt x="484" y="1385"/>
                    <a:pt x="366" y="1294"/>
                  </a:cubicBezTo>
                  <a:cubicBezTo>
                    <a:pt x="249" y="1241"/>
                    <a:pt x="131" y="1215"/>
                    <a:pt x="1" y="1215"/>
                  </a:cubicBezTo>
                  <a:lnTo>
                    <a:pt x="1" y="1842"/>
                  </a:lnTo>
                  <a:lnTo>
                    <a:pt x="3528" y="1842"/>
                  </a:lnTo>
                  <a:lnTo>
                    <a:pt x="3528" y="13"/>
                  </a:lnTo>
                  <a:cubicBezTo>
                    <a:pt x="3449" y="0"/>
                    <a:pt x="3384" y="0"/>
                    <a:pt x="3319"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1"/>
            <p:cNvSpPr/>
            <p:nvPr/>
          </p:nvSpPr>
          <p:spPr>
            <a:xfrm rot="-554324">
              <a:off x="6855351" y="1786542"/>
              <a:ext cx="135331" cy="135331"/>
            </a:xfrm>
            <a:custGeom>
              <a:rect b="b" l="l" r="r" t="t"/>
              <a:pathLst>
                <a:path extrusionOk="0" h="1765" w="1765">
                  <a:moveTo>
                    <a:pt x="889" y="0"/>
                  </a:moveTo>
                  <a:cubicBezTo>
                    <a:pt x="393" y="0"/>
                    <a:pt x="1" y="392"/>
                    <a:pt x="1" y="889"/>
                  </a:cubicBezTo>
                  <a:cubicBezTo>
                    <a:pt x="1" y="1372"/>
                    <a:pt x="393" y="1764"/>
                    <a:pt x="889" y="1764"/>
                  </a:cubicBezTo>
                  <a:cubicBezTo>
                    <a:pt x="1372" y="1764"/>
                    <a:pt x="1764" y="1372"/>
                    <a:pt x="1764" y="889"/>
                  </a:cubicBezTo>
                  <a:cubicBezTo>
                    <a:pt x="1764" y="392"/>
                    <a:pt x="1372" y="0"/>
                    <a:pt x="889"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1"/>
            <p:cNvSpPr/>
            <p:nvPr/>
          </p:nvSpPr>
          <p:spPr>
            <a:xfrm rot="-554324">
              <a:off x="6855787" y="2208621"/>
              <a:ext cx="87256" cy="98834"/>
            </a:xfrm>
            <a:custGeom>
              <a:rect b="b" l="l" r="r" t="t"/>
              <a:pathLst>
                <a:path extrusionOk="0" h="1289" w="1138">
                  <a:moveTo>
                    <a:pt x="584" y="0"/>
                  </a:moveTo>
                  <a:cubicBezTo>
                    <a:pt x="544" y="0"/>
                    <a:pt x="502" y="15"/>
                    <a:pt x="458" y="48"/>
                  </a:cubicBezTo>
                  <a:cubicBezTo>
                    <a:pt x="1" y="388"/>
                    <a:pt x="1137" y="1289"/>
                    <a:pt x="1137" y="1289"/>
                  </a:cubicBezTo>
                  <a:cubicBezTo>
                    <a:pt x="1137" y="1289"/>
                    <a:pt x="956" y="0"/>
                    <a:pt x="584"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1"/>
            <p:cNvSpPr/>
            <p:nvPr/>
          </p:nvSpPr>
          <p:spPr>
            <a:xfrm rot="-554324">
              <a:off x="6951263" y="2284812"/>
              <a:ext cx="90246" cy="97147"/>
            </a:xfrm>
            <a:custGeom>
              <a:rect b="b" l="l" r="r" t="t"/>
              <a:pathLst>
                <a:path extrusionOk="0" h="1267" w="1177">
                  <a:moveTo>
                    <a:pt x="1" y="0"/>
                  </a:moveTo>
                  <a:cubicBezTo>
                    <a:pt x="1" y="0"/>
                    <a:pt x="233" y="1267"/>
                    <a:pt x="603" y="1267"/>
                  </a:cubicBezTo>
                  <a:cubicBezTo>
                    <a:pt x="644" y="1267"/>
                    <a:pt x="688" y="1251"/>
                    <a:pt x="733" y="1215"/>
                  </a:cubicBezTo>
                  <a:cubicBezTo>
                    <a:pt x="1177" y="863"/>
                    <a:pt x="1" y="0"/>
                    <a:pt x="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1"/>
            <p:cNvSpPr/>
            <p:nvPr/>
          </p:nvSpPr>
          <p:spPr>
            <a:xfrm rot="-554324">
              <a:off x="6926249" y="2191510"/>
              <a:ext cx="86489" cy="104508"/>
            </a:xfrm>
            <a:custGeom>
              <a:rect b="b" l="l" r="r" t="t"/>
              <a:pathLst>
                <a:path extrusionOk="0" h="1363" w="1128">
                  <a:moveTo>
                    <a:pt x="503" y="0"/>
                  </a:moveTo>
                  <a:cubicBezTo>
                    <a:pt x="1" y="0"/>
                    <a:pt x="148" y="1363"/>
                    <a:pt x="148" y="1363"/>
                  </a:cubicBezTo>
                  <a:cubicBezTo>
                    <a:pt x="148" y="1363"/>
                    <a:pt x="1128" y="83"/>
                    <a:pt x="553" y="4"/>
                  </a:cubicBezTo>
                  <a:cubicBezTo>
                    <a:pt x="536" y="1"/>
                    <a:pt x="519" y="0"/>
                    <a:pt x="503"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1"/>
            <p:cNvSpPr/>
            <p:nvPr/>
          </p:nvSpPr>
          <p:spPr>
            <a:xfrm rot="-554324">
              <a:off x="6885418" y="2293951"/>
              <a:ext cx="85416" cy="105428"/>
            </a:xfrm>
            <a:custGeom>
              <a:rect b="b" l="l" r="r" t="t"/>
              <a:pathLst>
                <a:path extrusionOk="0" h="1375" w="1114">
                  <a:moveTo>
                    <a:pt x="928" y="0"/>
                  </a:moveTo>
                  <a:cubicBezTo>
                    <a:pt x="928" y="0"/>
                    <a:pt x="1" y="1307"/>
                    <a:pt x="562" y="1372"/>
                  </a:cubicBezTo>
                  <a:cubicBezTo>
                    <a:pt x="577" y="1374"/>
                    <a:pt x="591" y="1375"/>
                    <a:pt x="605" y="1375"/>
                  </a:cubicBezTo>
                  <a:cubicBezTo>
                    <a:pt x="1114" y="1375"/>
                    <a:pt x="928" y="0"/>
                    <a:pt x="928"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1"/>
            <p:cNvSpPr/>
            <p:nvPr/>
          </p:nvSpPr>
          <p:spPr>
            <a:xfrm rot="-554324">
              <a:off x="6938283" y="2228610"/>
              <a:ext cx="121299" cy="59883"/>
            </a:xfrm>
            <a:custGeom>
              <a:rect b="b" l="l" r="r" t="t"/>
              <a:pathLst>
                <a:path extrusionOk="0" h="781" w="1582">
                  <a:moveTo>
                    <a:pt x="1042" y="0"/>
                  </a:moveTo>
                  <a:cubicBezTo>
                    <a:pt x="638" y="0"/>
                    <a:pt x="1" y="781"/>
                    <a:pt x="1" y="781"/>
                  </a:cubicBezTo>
                  <a:cubicBezTo>
                    <a:pt x="1" y="781"/>
                    <a:pt x="1582" y="572"/>
                    <a:pt x="1255" y="114"/>
                  </a:cubicBezTo>
                  <a:cubicBezTo>
                    <a:pt x="1199" y="34"/>
                    <a:pt x="1125" y="0"/>
                    <a:pt x="1042"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1"/>
            <p:cNvSpPr/>
            <p:nvPr/>
          </p:nvSpPr>
          <p:spPr>
            <a:xfrm rot="-554324">
              <a:off x="6836562" y="2300717"/>
              <a:ext cx="121299" cy="62336"/>
            </a:xfrm>
            <a:custGeom>
              <a:rect b="b" l="l" r="r" t="t"/>
              <a:pathLst>
                <a:path extrusionOk="0" h="813" w="1582">
                  <a:moveTo>
                    <a:pt x="1581" y="0"/>
                  </a:moveTo>
                  <a:cubicBezTo>
                    <a:pt x="1581" y="0"/>
                    <a:pt x="1" y="249"/>
                    <a:pt x="340" y="706"/>
                  </a:cubicBezTo>
                  <a:cubicBezTo>
                    <a:pt x="398" y="781"/>
                    <a:pt x="471" y="812"/>
                    <a:pt x="551" y="812"/>
                  </a:cubicBezTo>
                  <a:cubicBezTo>
                    <a:pt x="961" y="812"/>
                    <a:pt x="1581" y="0"/>
                    <a:pt x="1581"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1"/>
            <p:cNvSpPr/>
            <p:nvPr/>
          </p:nvSpPr>
          <p:spPr>
            <a:xfrm rot="-554324">
              <a:off x="6946091" y="2283443"/>
              <a:ext cx="109568" cy="47155"/>
            </a:xfrm>
            <a:custGeom>
              <a:rect b="b" l="l" r="r" t="t"/>
              <a:pathLst>
                <a:path extrusionOk="0" h="615" w="1429">
                  <a:moveTo>
                    <a:pt x="386" y="1"/>
                  </a:moveTo>
                  <a:cubicBezTo>
                    <a:pt x="169" y="1"/>
                    <a:pt x="1" y="17"/>
                    <a:pt x="1" y="17"/>
                  </a:cubicBezTo>
                  <a:cubicBezTo>
                    <a:pt x="1" y="17"/>
                    <a:pt x="763" y="615"/>
                    <a:pt x="1148" y="615"/>
                  </a:cubicBezTo>
                  <a:cubicBezTo>
                    <a:pt x="1259" y="615"/>
                    <a:pt x="1339" y="565"/>
                    <a:pt x="1360" y="435"/>
                  </a:cubicBezTo>
                  <a:cubicBezTo>
                    <a:pt x="1429" y="64"/>
                    <a:pt x="812" y="1"/>
                    <a:pt x="386" y="1"/>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1"/>
            <p:cNvSpPr/>
            <p:nvPr/>
          </p:nvSpPr>
          <p:spPr>
            <a:xfrm rot="-554324">
              <a:off x="6842207" y="2260386"/>
              <a:ext cx="108801" cy="45315"/>
            </a:xfrm>
            <a:custGeom>
              <a:rect b="b" l="l" r="r" t="t"/>
              <a:pathLst>
                <a:path extrusionOk="0" h="591" w="1419">
                  <a:moveTo>
                    <a:pt x="263" y="1"/>
                  </a:moveTo>
                  <a:cubicBezTo>
                    <a:pt x="147" y="1"/>
                    <a:pt x="65" y="51"/>
                    <a:pt x="47" y="180"/>
                  </a:cubicBezTo>
                  <a:cubicBezTo>
                    <a:pt x="0" y="521"/>
                    <a:pt x="494" y="591"/>
                    <a:pt x="902" y="591"/>
                  </a:cubicBezTo>
                  <a:cubicBezTo>
                    <a:pt x="1180" y="591"/>
                    <a:pt x="1419" y="559"/>
                    <a:pt x="1419" y="559"/>
                  </a:cubicBezTo>
                  <a:cubicBezTo>
                    <a:pt x="1419" y="559"/>
                    <a:pt x="652" y="1"/>
                    <a:pt x="263" y="1"/>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1"/>
            <p:cNvSpPr/>
            <p:nvPr/>
          </p:nvSpPr>
          <p:spPr>
            <a:xfrm rot="-554324">
              <a:off x="6925098" y="2278016"/>
              <a:ext cx="45391" cy="35270"/>
            </a:xfrm>
            <a:custGeom>
              <a:rect b="b" l="l" r="r" t="t"/>
              <a:pathLst>
                <a:path extrusionOk="0" h="460" w="592">
                  <a:moveTo>
                    <a:pt x="291" y="1"/>
                  </a:moveTo>
                  <a:cubicBezTo>
                    <a:pt x="144" y="1"/>
                    <a:pt x="0" y="149"/>
                    <a:pt x="72" y="328"/>
                  </a:cubicBezTo>
                  <a:cubicBezTo>
                    <a:pt x="114" y="421"/>
                    <a:pt x="189" y="459"/>
                    <a:pt x="266" y="459"/>
                  </a:cubicBezTo>
                  <a:cubicBezTo>
                    <a:pt x="426" y="459"/>
                    <a:pt x="592" y="292"/>
                    <a:pt x="477" y="106"/>
                  </a:cubicBezTo>
                  <a:cubicBezTo>
                    <a:pt x="428" y="32"/>
                    <a:pt x="359" y="1"/>
                    <a:pt x="291" y="1"/>
                  </a:cubicBezTo>
                  <a:close/>
                </a:path>
              </a:pathLst>
            </a:custGeom>
            <a:solidFill>
              <a:srgbClr val="F5E0D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1"/>
            <p:cNvSpPr/>
            <p:nvPr/>
          </p:nvSpPr>
          <p:spPr>
            <a:xfrm rot="-554324">
              <a:off x="6024776" y="1875231"/>
              <a:ext cx="677190" cy="544773"/>
            </a:xfrm>
            <a:custGeom>
              <a:rect b="b" l="l" r="r" t="t"/>
              <a:pathLst>
                <a:path extrusionOk="0" h="7105" w="8832">
                  <a:moveTo>
                    <a:pt x="4534" y="0"/>
                  </a:moveTo>
                  <a:cubicBezTo>
                    <a:pt x="654" y="0"/>
                    <a:pt x="40" y="5199"/>
                    <a:pt x="14" y="5487"/>
                  </a:cubicBezTo>
                  <a:lnTo>
                    <a:pt x="1" y="5500"/>
                  </a:lnTo>
                  <a:cubicBezTo>
                    <a:pt x="1" y="5500"/>
                    <a:pt x="382" y="7098"/>
                    <a:pt x="1025" y="7098"/>
                  </a:cubicBezTo>
                  <a:cubicBezTo>
                    <a:pt x="1045" y="7098"/>
                    <a:pt x="1065" y="7097"/>
                    <a:pt x="1085" y="7094"/>
                  </a:cubicBezTo>
                  <a:cubicBezTo>
                    <a:pt x="1764" y="6989"/>
                    <a:pt x="1921" y="5500"/>
                    <a:pt x="1921" y="5500"/>
                  </a:cubicBezTo>
                  <a:lnTo>
                    <a:pt x="1921" y="5500"/>
                  </a:lnTo>
                  <a:cubicBezTo>
                    <a:pt x="1921" y="5500"/>
                    <a:pt x="1895" y="7094"/>
                    <a:pt x="2686" y="7094"/>
                  </a:cubicBezTo>
                  <a:cubicBezTo>
                    <a:pt x="2692" y="7094"/>
                    <a:pt x="2698" y="7094"/>
                    <a:pt x="2705" y="7094"/>
                  </a:cubicBezTo>
                  <a:cubicBezTo>
                    <a:pt x="3397" y="7054"/>
                    <a:pt x="3593" y="5840"/>
                    <a:pt x="3632" y="5487"/>
                  </a:cubicBezTo>
                  <a:lnTo>
                    <a:pt x="3645" y="5487"/>
                  </a:lnTo>
                  <a:cubicBezTo>
                    <a:pt x="3658" y="5826"/>
                    <a:pt x="3724" y="6950"/>
                    <a:pt x="4390" y="6950"/>
                  </a:cubicBezTo>
                  <a:cubicBezTo>
                    <a:pt x="5017" y="6950"/>
                    <a:pt x="5226" y="5905"/>
                    <a:pt x="5278" y="5513"/>
                  </a:cubicBezTo>
                  <a:lnTo>
                    <a:pt x="5304" y="5513"/>
                  </a:lnTo>
                  <a:cubicBezTo>
                    <a:pt x="5354" y="5922"/>
                    <a:pt x="5521" y="7105"/>
                    <a:pt x="6139" y="7105"/>
                  </a:cubicBezTo>
                  <a:cubicBezTo>
                    <a:pt x="6173" y="7105"/>
                    <a:pt x="6208" y="7101"/>
                    <a:pt x="6245" y="7094"/>
                  </a:cubicBezTo>
                  <a:cubicBezTo>
                    <a:pt x="6859" y="6963"/>
                    <a:pt x="7055" y="5931"/>
                    <a:pt x="7107" y="5435"/>
                  </a:cubicBezTo>
                  <a:lnTo>
                    <a:pt x="7146" y="5435"/>
                  </a:lnTo>
                  <a:cubicBezTo>
                    <a:pt x="7285" y="5939"/>
                    <a:pt x="7679" y="6954"/>
                    <a:pt x="8141" y="6954"/>
                  </a:cubicBezTo>
                  <a:cubicBezTo>
                    <a:pt x="8158" y="6954"/>
                    <a:pt x="8175" y="6953"/>
                    <a:pt x="8191" y="6950"/>
                  </a:cubicBezTo>
                  <a:cubicBezTo>
                    <a:pt x="8832" y="6845"/>
                    <a:pt x="8832" y="5382"/>
                    <a:pt x="8832" y="5382"/>
                  </a:cubicBezTo>
                  <a:cubicBezTo>
                    <a:pt x="8832" y="5382"/>
                    <a:pt x="8531" y="0"/>
                    <a:pt x="4534"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1"/>
            <p:cNvSpPr/>
            <p:nvPr/>
          </p:nvSpPr>
          <p:spPr>
            <a:xfrm rot="-554324">
              <a:off x="6045128" y="2284018"/>
              <a:ext cx="683171" cy="14108"/>
            </a:xfrm>
            <a:custGeom>
              <a:rect b="b" l="l" r="r" t="t"/>
              <a:pathLst>
                <a:path extrusionOk="0" h="184" w="8910">
                  <a:moveTo>
                    <a:pt x="8871" y="0"/>
                  </a:moveTo>
                  <a:lnTo>
                    <a:pt x="40" y="105"/>
                  </a:lnTo>
                  <a:cubicBezTo>
                    <a:pt x="14" y="105"/>
                    <a:pt x="1" y="118"/>
                    <a:pt x="1" y="144"/>
                  </a:cubicBezTo>
                  <a:cubicBezTo>
                    <a:pt x="1" y="170"/>
                    <a:pt x="14" y="183"/>
                    <a:pt x="40" y="183"/>
                  </a:cubicBezTo>
                  <a:lnTo>
                    <a:pt x="8871" y="79"/>
                  </a:lnTo>
                  <a:cubicBezTo>
                    <a:pt x="8897" y="79"/>
                    <a:pt x="8910" y="52"/>
                    <a:pt x="8910" y="39"/>
                  </a:cubicBezTo>
                  <a:cubicBezTo>
                    <a:pt x="8910" y="13"/>
                    <a:pt x="8897" y="0"/>
                    <a:pt x="887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1"/>
            <p:cNvSpPr/>
            <p:nvPr/>
          </p:nvSpPr>
          <p:spPr>
            <a:xfrm rot="-554324">
              <a:off x="6160322" y="1887790"/>
              <a:ext cx="195444" cy="428534"/>
            </a:xfrm>
            <a:custGeom>
              <a:rect b="b" l="l" r="r" t="t"/>
              <a:pathLst>
                <a:path extrusionOk="0" h="5589" w="2549">
                  <a:moveTo>
                    <a:pt x="2509" y="0"/>
                  </a:moveTo>
                  <a:cubicBezTo>
                    <a:pt x="2499" y="0"/>
                    <a:pt x="2489" y="3"/>
                    <a:pt x="2483" y="10"/>
                  </a:cubicBezTo>
                  <a:cubicBezTo>
                    <a:pt x="889" y="1551"/>
                    <a:pt x="1" y="3511"/>
                    <a:pt x="1" y="5523"/>
                  </a:cubicBezTo>
                  <a:lnTo>
                    <a:pt x="1" y="5549"/>
                  </a:lnTo>
                  <a:cubicBezTo>
                    <a:pt x="1" y="5575"/>
                    <a:pt x="27" y="5588"/>
                    <a:pt x="40" y="5588"/>
                  </a:cubicBezTo>
                  <a:cubicBezTo>
                    <a:pt x="66" y="5588"/>
                    <a:pt x="79" y="5575"/>
                    <a:pt x="79" y="5562"/>
                  </a:cubicBezTo>
                  <a:lnTo>
                    <a:pt x="79" y="5523"/>
                  </a:lnTo>
                  <a:cubicBezTo>
                    <a:pt x="79" y="3537"/>
                    <a:pt x="902" y="1682"/>
                    <a:pt x="2457" y="141"/>
                  </a:cubicBezTo>
                  <a:lnTo>
                    <a:pt x="2457" y="141"/>
                  </a:lnTo>
                  <a:lnTo>
                    <a:pt x="1699" y="5484"/>
                  </a:lnTo>
                  <a:cubicBezTo>
                    <a:pt x="1699" y="5497"/>
                    <a:pt x="1712" y="5523"/>
                    <a:pt x="1725" y="5523"/>
                  </a:cubicBezTo>
                  <a:cubicBezTo>
                    <a:pt x="1751" y="5523"/>
                    <a:pt x="1764" y="5510"/>
                    <a:pt x="1777" y="5497"/>
                  </a:cubicBezTo>
                  <a:lnTo>
                    <a:pt x="2548" y="49"/>
                  </a:lnTo>
                  <a:cubicBezTo>
                    <a:pt x="2548" y="23"/>
                    <a:pt x="2548" y="10"/>
                    <a:pt x="2535" y="10"/>
                  </a:cubicBezTo>
                  <a:cubicBezTo>
                    <a:pt x="2529" y="3"/>
                    <a:pt x="2519" y="0"/>
                    <a:pt x="250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1"/>
            <p:cNvSpPr/>
            <p:nvPr/>
          </p:nvSpPr>
          <p:spPr>
            <a:xfrm rot="-554324">
              <a:off x="6352339" y="1866887"/>
              <a:ext cx="76905" cy="415730"/>
            </a:xfrm>
            <a:custGeom>
              <a:rect b="b" l="l" r="r" t="t"/>
              <a:pathLst>
                <a:path extrusionOk="0" h="5422" w="1003">
                  <a:moveTo>
                    <a:pt x="48" y="1"/>
                  </a:moveTo>
                  <a:cubicBezTo>
                    <a:pt x="26" y="1"/>
                    <a:pt x="1" y="27"/>
                    <a:pt x="9" y="52"/>
                  </a:cubicBezTo>
                  <a:cubicBezTo>
                    <a:pt x="649" y="1750"/>
                    <a:pt x="937" y="3566"/>
                    <a:pt x="858" y="5382"/>
                  </a:cubicBezTo>
                  <a:cubicBezTo>
                    <a:pt x="858" y="5395"/>
                    <a:pt x="871" y="5421"/>
                    <a:pt x="884" y="5421"/>
                  </a:cubicBezTo>
                  <a:cubicBezTo>
                    <a:pt x="911" y="5421"/>
                    <a:pt x="924" y="5408"/>
                    <a:pt x="924" y="5382"/>
                  </a:cubicBezTo>
                  <a:cubicBezTo>
                    <a:pt x="1002" y="3553"/>
                    <a:pt x="715" y="1737"/>
                    <a:pt x="75" y="26"/>
                  </a:cubicBezTo>
                  <a:cubicBezTo>
                    <a:pt x="70" y="8"/>
                    <a:pt x="59" y="1"/>
                    <a:pt x="48"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1"/>
            <p:cNvSpPr/>
            <p:nvPr/>
          </p:nvSpPr>
          <p:spPr>
            <a:xfrm rot="-554324">
              <a:off x="6358241" y="1853385"/>
              <a:ext cx="230484" cy="419794"/>
            </a:xfrm>
            <a:custGeom>
              <a:rect b="b" l="l" r="r" t="t"/>
              <a:pathLst>
                <a:path extrusionOk="0" h="5475" w="3006">
                  <a:moveTo>
                    <a:pt x="53" y="1"/>
                  </a:moveTo>
                  <a:cubicBezTo>
                    <a:pt x="40" y="1"/>
                    <a:pt x="14" y="1"/>
                    <a:pt x="1" y="27"/>
                  </a:cubicBezTo>
                  <a:cubicBezTo>
                    <a:pt x="1" y="40"/>
                    <a:pt x="1" y="66"/>
                    <a:pt x="27" y="79"/>
                  </a:cubicBezTo>
                  <a:cubicBezTo>
                    <a:pt x="27" y="79"/>
                    <a:pt x="693" y="419"/>
                    <a:pt x="1803" y="1974"/>
                  </a:cubicBezTo>
                  <a:cubicBezTo>
                    <a:pt x="2927" y="3528"/>
                    <a:pt x="2626" y="5409"/>
                    <a:pt x="2626" y="5435"/>
                  </a:cubicBezTo>
                  <a:cubicBezTo>
                    <a:pt x="2613" y="5448"/>
                    <a:pt x="2626" y="5475"/>
                    <a:pt x="2652" y="5475"/>
                  </a:cubicBezTo>
                  <a:cubicBezTo>
                    <a:pt x="2679" y="5475"/>
                    <a:pt x="2692" y="5461"/>
                    <a:pt x="2705" y="5448"/>
                  </a:cubicBezTo>
                  <a:cubicBezTo>
                    <a:pt x="2705" y="5422"/>
                    <a:pt x="3005" y="3502"/>
                    <a:pt x="1869" y="1921"/>
                  </a:cubicBezTo>
                  <a:cubicBezTo>
                    <a:pt x="732" y="354"/>
                    <a:pt x="79" y="27"/>
                    <a:pt x="5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 name="Google Shape;266;p1"/>
            <p:cNvSpPr/>
            <p:nvPr/>
          </p:nvSpPr>
          <p:spPr>
            <a:xfrm rot="-554324">
              <a:off x="6269292" y="1838792"/>
              <a:ext cx="108188" cy="63410"/>
            </a:xfrm>
            <a:custGeom>
              <a:rect b="b" l="l" r="r" t="t"/>
              <a:pathLst>
                <a:path extrusionOk="0" h="827" w="1411">
                  <a:moveTo>
                    <a:pt x="673" y="1"/>
                  </a:moveTo>
                  <a:cubicBezTo>
                    <a:pt x="331" y="1"/>
                    <a:pt x="0" y="577"/>
                    <a:pt x="0" y="577"/>
                  </a:cubicBezTo>
                  <a:cubicBezTo>
                    <a:pt x="159" y="737"/>
                    <a:pt x="376" y="827"/>
                    <a:pt x="606" y="827"/>
                  </a:cubicBezTo>
                  <a:cubicBezTo>
                    <a:pt x="622" y="827"/>
                    <a:pt x="638" y="827"/>
                    <a:pt x="653" y="826"/>
                  </a:cubicBezTo>
                  <a:cubicBezTo>
                    <a:pt x="928" y="800"/>
                    <a:pt x="1189" y="708"/>
                    <a:pt x="1411" y="564"/>
                  </a:cubicBezTo>
                  <a:cubicBezTo>
                    <a:pt x="1411" y="564"/>
                    <a:pt x="1058" y="29"/>
                    <a:pt x="705" y="3"/>
                  </a:cubicBezTo>
                  <a:cubicBezTo>
                    <a:pt x="695" y="1"/>
                    <a:pt x="684" y="1"/>
                    <a:pt x="673"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1"/>
            <p:cNvSpPr/>
            <p:nvPr/>
          </p:nvSpPr>
          <p:spPr>
            <a:xfrm rot="-554324">
              <a:off x="6246691" y="1759224"/>
              <a:ext cx="111255" cy="94386"/>
            </a:xfrm>
            <a:custGeom>
              <a:rect b="b" l="l" r="r" t="t"/>
              <a:pathLst>
                <a:path extrusionOk="0" h="1231" w="1451">
                  <a:moveTo>
                    <a:pt x="836" y="146"/>
                  </a:moveTo>
                  <a:cubicBezTo>
                    <a:pt x="1085" y="146"/>
                    <a:pt x="1294" y="355"/>
                    <a:pt x="1294" y="616"/>
                  </a:cubicBezTo>
                  <a:cubicBezTo>
                    <a:pt x="1294" y="898"/>
                    <a:pt x="1068" y="1085"/>
                    <a:pt x="829" y="1085"/>
                  </a:cubicBezTo>
                  <a:cubicBezTo>
                    <a:pt x="714" y="1085"/>
                    <a:pt x="595" y="1041"/>
                    <a:pt x="497" y="943"/>
                  </a:cubicBezTo>
                  <a:cubicBezTo>
                    <a:pt x="209" y="656"/>
                    <a:pt x="418" y="146"/>
                    <a:pt x="836" y="146"/>
                  </a:cubicBezTo>
                  <a:close/>
                  <a:moveTo>
                    <a:pt x="829" y="1"/>
                  </a:moveTo>
                  <a:cubicBezTo>
                    <a:pt x="676" y="1"/>
                    <a:pt x="520" y="58"/>
                    <a:pt x="392" y="185"/>
                  </a:cubicBezTo>
                  <a:cubicBezTo>
                    <a:pt x="0" y="564"/>
                    <a:pt x="288" y="1230"/>
                    <a:pt x="836" y="1230"/>
                  </a:cubicBezTo>
                  <a:cubicBezTo>
                    <a:pt x="1176" y="1230"/>
                    <a:pt x="1450" y="956"/>
                    <a:pt x="1450" y="616"/>
                  </a:cubicBezTo>
                  <a:cubicBezTo>
                    <a:pt x="1450" y="246"/>
                    <a:pt x="1147" y="1"/>
                    <a:pt x="82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p1"/>
            <p:cNvSpPr/>
            <p:nvPr/>
          </p:nvSpPr>
          <p:spPr>
            <a:xfrm rot="-554324">
              <a:off x="6276554" y="1512017"/>
              <a:ext cx="11118" cy="253486"/>
            </a:xfrm>
            <a:custGeom>
              <a:rect b="b" l="l" r="r" t="t"/>
              <a:pathLst>
                <a:path extrusionOk="0" h="3306" w="145">
                  <a:moveTo>
                    <a:pt x="1" y="1"/>
                  </a:moveTo>
                  <a:lnTo>
                    <a:pt x="1" y="3306"/>
                  </a:lnTo>
                  <a:lnTo>
                    <a:pt x="145" y="3306"/>
                  </a:lnTo>
                  <a:lnTo>
                    <a:pt x="14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1"/>
            <p:cNvSpPr/>
            <p:nvPr/>
          </p:nvSpPr>
          <p:spPr>
            <a:xfrm rot="-554324">
              <a:off x="6336875" y="3600286"/>
              <a:ext cx="118232" cy="102897"/>
            </a:xfrm>
            <a:custGeom>
              <a:rect b="b" l="l" r="r" t="t"/>
              <a:pathLst>
                <a:path extrusionOk="0" h="1342" w="1542">
                  <a:moveTo>
                    <a:pt x="1542" y="1"/>
                  </a:moveTo>
                  <a:lnTo>
                    <a:pt x="0" y="40"/>
                  </a:lnTo>
                  <a:lnTo>
                    <a:pt x="222" y="588"/>
                  </a:lnTo>
                  <a:lnTo>
                    <a:pt x="457" y="1176"/>
                  </a:lnTo>
                  <a:cubicBezTo>
                    <a:pt x="498" y="1286"/>
                    <a:pt x="597" y="1341"/>
                    <a:pt x="696" y="1341"/>
                  </a:cubicBezTo>
                  <a:cubicBezTo>
                    <a:pt x="787" y="1341"/>
                    <a:pt x="878" y="1296"/>
                    <a:pt x="928" y="1202"/>
                  </a:cubicBezTo>
                  <a:lnTo>
                    <a:pt x="1489" y="105"/>
                  </a:lnTo>
                  <a:lnTo>
                    <a:pt x="1542"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1"/>
            <p:cNvSpPr/>
            <p:nvPr/>
          </p:nvSpPr>
          <p:spPr>
            <a:xfrm rot="-554324">
              <a:off x="6332240" y="3600661"/>
              <a:ext cx="118232" cy="45161"/>
            </a:xfrm>
            <a:custGeom>
              <a:rect b="b" l="l" r="r" t="t"/>
              <a:pathLst>
                <a:path extrusionOk="0" h="589" w="1542">
                  <a:moveTo>
                    <a:pt x="1542" y="1"/>
                  </a:moveTo>
                  <a:lnTo>
                    <a:pt x="0" y="40"/>
                  </a:lnTo>
                  <a:lnTo>
                    <a:pt x="222" y="588"/>
                  </a:lnTo>
                  <a:lnTo>
                    <a:pt x="1489" y="105"/>
                  </a:lnTo>
                  <a:lnTo>
                    <a:pt x="1542" y="1"/>
                  </a:lnTo>
                  <a:close/>
                </a:path>
              </a:pathLst>
            </a:custGeom>
            <a:solidFill>
              <a:srgbClr val="1501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1"/>
            <p:cNvSpPr/>
            <p:nvPr/>
          </p:nvSpPr>
          <p:spPr>
            <a:xfrm rot="-554324">
              <a:off x="7978012" y="3333309"/>
              <a:ext cx="118232" cy="102897"/>
            </a:xfrm>
            <a:custGeom>
              <a:rect b="b" l="l" r="r" t="t"/>
              <a:pathLst>
                <a:path extrusionOk="0" h="1342" w="1542">
                  <a:moveTo>
                    <a:pt x="1542" y="1"/>
                  </a:moveTo>
                  <a:lnTo>
                    <a:pt x="0" y="27"/>
                  </a:lnTo>
                  <a:lnTo>
                    <a:pt x="223" y="588"/>
                  </a:lnTo>
                  <a:lnTo>
                    <a:pt x="458" y="1176"/>
                  </a:lnTo>
                  <a:cubicBezTo>
                    <a:pt x="499" y="1286"/>
                    <a:pt x="597" y="1341"/>
                    <a:pt x="695" y="1341"/>
                  </a:cubicBezTo>
                  <a:cubicBezTo>
                    <a:pt x="784" y="1341"/>
                    <a:pt x="871" y="1296"/>
                    <a:pt x="915" y="1202"/>
                  </a:cubicBezTo>
                  <a:lnTo>
                    <a:pt x="1490" y="105"/>
                  </a:lnTo>
                  <a:lnTo>
                    <a:pt x="1542" y="1"/>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1"/>
            <p:cNvSpPr/>
            <p:nvPr/>
          </p:nvSpPr>
          <p:spPr>
            <a:xfrm rot="-554324">
              <a:off x="7973378" y="3333683"/>
              <a:ext cx="118232" cy="45161"/>
            </a:xfrm>
            <a:custGeom>
              <a:rect b="b" l="l" r="r" t="t"/>
              <a:pathLst>
                <a:path extrusionOk="0" h="589" w="1542">
                  <a:moveTo>
                    <a:pt x="1542" y="1"/>
                  </a:moveTo>
                  <a:lnTo>
                    <a:pt x="0" y="40"/>
                  </a:lnTo>
                  <a:lnTo>
                    <a:pt x="223" y="588"/>
                  </a:lnTo>
                  <a:lnTo>
                    <a:pt x="1490" y="105"/>
                  </a:lnTo>
                  <a:lnTo>
                    <a:pt x="1542" y="1"/>
                  </a:lnTo>
                  <a:close/>
                </a:path>
              </a:pathLst>
            </a:custGeom>
            <a:solidFill>
              <a:srgbClr val="1501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1"/>
            <p:cNvSpPr/>
            <p:nvPr/>
          </p:nvSpPr>
          <p:spPr>
            <a:xfrm rot="-554324">
              <a:off x="6182131" y="3103958"/>
              <a:ext cx="1983266" cy="190383"/>
            </a:xfrm>
            <a:custGeom>
              <a:rect b="b" l="l" r="r" t="t"/>
              <a:pathLst>
                <a:path extrusionOk="0" h="2483" w="25866">
                  <a:moveTo>
                    <a:pt x="288" y="0"/>
                  </a:moveTo>
                  <a:cubicBezTo>
                    <a:pt x="131" y="0"/>
                    <a:pt x="0" y="131"/>
                    <a:pt x="0" y="288"/>
                  </a:cubicBezTo>
                  <a:lnTo>
                    <a:pt x="0" y="2195"/>
                  </a:lnTo>
                  <a:cubicBezTo>
                    <a:pt x="0" y="2286"/>
                    <a:pt x="53" y="2378"/>
                    <a:pt x="131" y="2430"/>
                  </a:cubicBezTo>
                  <a:cubicBezTo>
                    <a:pt x="183" y="2469"/>
                    <a:pt x="235" y="2482"/>
                    <a:pt x="301" y="2482"/>
                  </a:cubicBezTo>
                  <a:lnTo>
                    <a:pt x="25579" y="2482"/>
                  </a:lnTo>
                  <a:cubicBezTo>
                    <a:pt x="25631" y="2482"/>
                    <a:pt x="25683" y="2469"/>
                    <a:pt x="25735" y="2430"/>
                  </a:cubicBezTo>
                  <a:cubicBezTo>
                    <a:pt x="25774" y="2417"/>
                    <a:pt x="25801" y="2378"/>
                    <a:pt x="25827" y="2339"/>
                  </a:cubicBezTo>
                  <a:cubicBezTo>
                    <a:pt x="25840" y="2326"/>
                    <a:pt x="25840" y="2313"/>
                    <a:pt x="25840" y="2300"/>
                  </a:cubicBezTo>
                  <a:cubicBezTo>
                    <a:pt x="25866" y="2273"/>
                    <a:pt x="25866" y="2234"/>
                    <a:pt x="25866" y="2195"/>
                  </a:cubicBezTo>
                  <a:lnTo>
                    <a:pt x="25866" y="288"/>
                  </a:lnTo>
                  <a:cubicBezTo>
                    <a:pt x="25866" y="131"/>
                    <a:pt x="25735" y="0"/>
                    <a:pt x="25579"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 name="Google Shape;274;p1"/>
            <p:cNvSpPr/>
            <p:nvPr/>
          </p:nvSpPr>
          <p:spPr>
            <a:xfrm rot="-554324">
              <a:off x="6192357" y="3229501"/>
              <a:ext cx="1981272" cy="65173"/>
            </a:xfrm>
            <a:custGeom>
              <a:rect b="b" l="l" r="r" t="t"/>
              <a:pathLst>
                <a:path extrusionOk="0" h="850" w="25840">
                  <a:moveTo>
                    <a:pt x="0" y="0"/>
                  </a:moveTo>
                  <a:lnTo>
                    <a:pt x="0" y="549"/>
                  </a:lnTo>
                  <a:cubicBezTo>
                    <a:pt x="0" y="654"/>
                    <a:pt x="53" y="745"/>
                    <a:pt x="131" y="797"/>
                  </a:cubicBezTo>
                  <a:cubicBezTo>
                    <a:pt x="183" y="823"/>
                    <a:pt x="235" y="849"/>
                    <a:pt x="301" y="849"/>
                  </a:cubicBezTo>
                  <a:lnTo>
                    <a:pt x="20314" y="849"/>
                  </a:lnTo>
                  <a:lnTo>
                    <a:pt x="23985" y="745"/>
                  </a:lnTo>
                  <a:lnTo>
                    <a:pt x="25827" y="706"/>
                  </a:lnTo>
                  <a:cubicBezTo>
                    <a:pt x="25840" y="693"/>
                    <a:pt x="25840" y="680"/>
                    <a:pt x="25840" y="667"/>
                  </a:cubicBez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1"/>
            <p:cNvSpPr/>
            <p:nvPr/>
          </p:nvSpPr>
          <p:spPr>
            <a:xfrm rot="-554324">
              <a:off x="6211562" y="3284834"/>
              <a:ext cx="1983266" cy="190460"/>
            </a:xfrm>
            <a:custGeom>
              <a:rect b="b" l="l" r="r" t="t"/>
              <a:pathLst>
                <a:path extrusionOk="0" h="2484" w="25866">
                  <a:moveTo>
                    <a:pt x="301" y="1"/>
                  </a:moveTo>
                  <a:cubicBezTo>
                    <a:pt x="131" y="1"/>
                    <a:pt x="0" y="132"/>
                    <a:pt x="0" y="288"/>
                  </a:cubicBezTo>
                  <a:lnTo>
                    <a:pt x="0" y="2196"/>
                  </a:lnTo>
                  <a:cubicBezTo>
                    <a:pt x="0" y="2352"/>
                    <a:pt x="131" y="2483"/>
                    <a:pt x="301" y="2483"/>
                  </a:cubicBezTo>
                  <a:lnTo>
                    <a:pt x="25579" y="2483"/>
                  </a:lnTo>
                  <a:cubicBezTo>
                    <a:pt x="25735" y="2483"/>
                    <a:pt x="25866" y="2352"/>
                    <a:pt x="25866" y="2196"/>
                  </a:cubicBezTo>
                  <a:lnTo>
                    <a:pt x="25866" y="288"/>
                  </a:lnTo>
                  <a:cubicBezTo>
                    <a:pt x="25866" y="132"/>
                    <a:pt x="25735" y="1"/>
                    <a:pt x="2557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1"/>
            <p:cNvSpPr/>
            <p:nvPr/>
          </p:nvSpPr>
          <p:spPr>
            <a:xfrm rot="-554324">
              <a:off x="6171273" y="3104836"/>
              <a:ext cx="1983266" cy="55129"/>
            </a:xfrm>
            <a:custGeom>
              <a:rect b="b" l="l" r="r" t="t"/>
              <a:pathLst>
                <a:path extrusionOk="0" h="719" w="25866">
                  <a:moveTo>
                    <a:pt x="288" y="0"/>
                  </a:moveTo>
                  <a:cubicBezTo>
                    <a:pt x="131" y="0"/>
                    <a:pt x="0" y="131"/>
                    <a:pt x="0" y="288"/>
                  </a:cubicBezTo>
                  <a:lnTo>
                    <a:pt x="0" y="719"/>
                  </a:lnTo>
                  <a:lnTo>
                    <a:pt x="25866" y="719"/>
                  </a:lnTo>
                  <a:lnTo>
                    <a:pt x="25866" y="288"/>
                  </a:lnTo>
                  <a:cubicBezTo>
                    <a:pt x="25866" y="131"/>
                    <a:pt x="25735" y="0"/>
                    <a:pt x="25579"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1"/>
            <p:cNvSpPr/>
            <p:nvPr/>
          </p:nvSpPr>
          <p:spPr>
            <a:xfrm rot="-554324">
              <a:off x="7379832" y="2330745"/>
              <a:ext cx="796419" cy="700729"/>
            </a:xfrm>
            <a:custGeom>
              <a:rect b="b" l="l" r="r" t="t"/>
              <a:pathLst>
                <a:path extrusionOk="0" h="9139" w="10387">
                  <a:moveTo>
                    <a:pt x="1150" y="0"/>
                  </a:moveTo>
                  <a:cubicBezTo>
                    <a:pt x="896" y="0"/>
                    <a:pt x="766" y="324"/>
                    <a:pt x="432" y="2004"/>
                  </a:cubicBezTo>
                  <a:cubicBezTo>
                    <a:pt x="1" y="4172"/>
                    <a:pt x="328" y="8875"/>
                    <a:pt x="328" y="8875"/>
                  </a:cubicBezTo>
                  <a:cubicBezTo>
                    <a:pt x="328" y="8875"/>
                    <a:pt x="7199" y="8966"/>
                    <a:pt x="7539" y="8966"/>
                  </a:cubicBezTo>
                  <a:cubicBezTo>
                    <a:pt x="7845" y="8966"/>
                    <a:pt x="8323" y="9139"/>
                    <a:pt x="8651" y="9139"/>
                  </a:cubicBezTo>
                  <a:cubicBezTo>
                    <a:pt x="8673" y="9139"/>
                    <a:pt x="8694" y="9138"/>
                    <a:pt x="8714" y="9136"/>
                  </a:cubicBezTo>
                  <a:lnTo>
                    <a:pt x="8753" y="9123"/>
                  </a:lnTo>
                  <a:cubicBezTo>
                    <a:pt x="8767" y="9123"/>
                    <a:pt x="8780" y="9110"/>
                    <a:pt x="8780" y="9097"/>
                  </a:cubicBezTo>
                  <a:cubicBezTo>
                    <a:pt x="8936" y="8940"/>
                    <a:pt x="8427" y="8170"/>
                    <a:pt x="8126" y="7686"/>
                  </a:cubicBezTo>
                  <a:cubicBezTo>
                    <a:pt x="7800" y="7164"/>
                    <a:pt x="7787" y="6079"/>
                    <a:pt x="8375" y="4721"/>
                  </a:cubicBezTo>
                  <a:cubicBezTo>
                    <a:pt x="8976" y="3375"/>
                    <a:pt x="10386" y="2095"/>
                    <a:pt x="10060" y="1834"/>
                  </a:cubicBezTo>
                  <a:cubicBezTo>
                    <a:pt x="9985" y="1802"/>
                    <a:pt x="9909" y="1778"/>
                    <a:pt x="9827" y="1778"/>
                  </a:cubicBezTo>
                  <a:cubicBezTo>
                    <a:pt x="9809" y="1778"/>
                    <a:pt x="9791" y="1779"/>
                    <a:pt x="9772" y="1782"/>
                  </a:cubicBezTo>
                  <a:lnTo>
                    <a:pt x="9720" y="1782"/>
                  </a:lnTo>
                  <a:cubicBezTo>
                    <a:pt x="9693" y="1781"/>
                    <a:pt x="9664" y="1781"/>
                    <a:pt x="9634" y="1781"/>
                  </a:cubicBezTo>
                  <a:cubicBezTo>
                    <a:pt x="8879" y="1781"/>
                    <a:pt x="7282" y="1974"/>
                    <a:pt x="5781" y="1974"/>
                  </a:cubicBezTo>
                  <a:cubicBezTo>
                    <a:pt x="4910" y="1974"/>
                    <a:pt x="4072" y="1909"/>
                    <a:pt x="3450" y="1703"/>
                  </a:cubicBezTo>
                  <a:cubicBezTo>
                    <a:pt x="1451" y="1037"/>
                    <a:pt x="1869" y="188"/>
                    <a:pt x="1412" y="57"/>
                  </a:cubicBezTo>
                  <a:cubicBezTo>
                    <a:pt x="1309" y="28"/>
                    <a:pt x="1224" y="0"/>
                    <a:pt x="115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 name="Google Shape;278;p1"/>
            <p:cNvSpPr/>
            <p:nvPr/>
          </p:nvSpPr>
          <p:spPr>
            <a:xfrm rot="-554324">
              <a:off x="7931411" y="2426449"/>
              <a:ext cx="206408" cy="563022"/>
            </a:xfrm>
            <a:custGeom>
              <a:rect b="b" l="l" r="r" t="t"/>
              <a:pathLst>
                <a:path extrusionOk="0" h="7343" w="2692">
                  <a:moveTo>
                    <a:pt x="2626" y="1"/>
                  </a:moveTo>
                  <a:cubicBezTo>
                    <a:pt x="2417" y="275"/>
                    <a:pt x="2182" y="523"/>
                    <a:pt x="1960" y="784"/>
                  </a:cubicBezTo>
                  <a:cubicBezTo>
                    <a:pt x="1686" y="1085"/>
                    <a:pt x="1411" y="1385"/>
                    <a:pt x="1163" y="1712"/>
                  </a:cubicBezTo>
                  <a:cubicBezTo>
                    <a:pt x="536" y="2496"/>
                    <a:pt x="209" y="3240"/>
                    <a:pt x="144" y="3946"/>
                  </a:cubicBezTo>
                  <a:cubicBezTo>
                    <a:pt x="0" y="5396"/>
                    <a:pt x="915" y="6624"/>
                    <a:pt x="1659" y="7342"/>
                  </a:cubicBezTo>
                  <a:cubicBezTo>
                    <a:pt x="1673" y="7342"/>
                    <a:pt x="1686" y="7329"/>
                    <a:pt x="1686" y="7316"/>
                  </a:cubicBezTo>
                  <a:cubicBezTo>
                    <a:pt x="967" y="6598"/>
                    <a:pt x="40" y="5383"/>
                    <a:pt x="183" y="3959"/>
                  </a:cubicBezTo>
                  <a:cubicBezTo>
                    <a:pt x="249" y="3240"/>
                    <a:pt x="588" y="2522"/>
                    <a:pt x="1189" y="1738"/>
                  </a:cubicBezTo>
                  <a:cubicBezTo>
                    <a:pt x="1437" y="1425"/>
                    <a:pt x="1725" y="1111"/>
                    <a:pt x="1986" y="811"/>
                  </a:cubicBezTo>
                  <a:cubicBezTo>
                    <a:pt x="2221" y="549"/>
                    <a:pt x="2469" y="275"/>
                    <a:pt x="2691"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1"/>
            <p:cNvSpPr/>
            <p:nvPr/>
          </p:nvSpPr>
          <p:spPr>
            <a:xfrm rot="-554324">
              <a:off x="7020095" y="2582851"/>
              <a:ext cx="638163" cy="515100"/>
            </a:xfrm>
            <a:custGeom>
              <a:rect b="b" l="l" r="r" t="t"/>
              <a:pathLst>
                <a:path extrusionOk="0" h="6718" w="8323">
                  <a:moveTo>
                    <a:pt x="1186" y="1"/>
                  </a:moveTo>
                  <a:cubicBezTo>
                    <a:pt x="1163" y="1"/>
                    <a:pt x="1142" y="5"/>
                    <a:pt x="1124" y="14"/>
                  </a:cubicBezTo>
                  <a:cubicBezTo>
                    <a:pt x="941" y="132"/>
                    <a:pt x="1059" y="563"/>
                    <a:pt x="1085" y="720"/>
                  </a:cubicBezTo>
                  <a:cubicBezTo>
                    <a:pt x="1137" y="1073"/>
                    <a:pt x="1203" y="1412"/>
                    <a:pt x="1242" y="1765"/>
                  </a:cubicBezTo>
                  <a:cubicBezTo>
                    <a:pt x="1333" y="2444"/>
                    <a:pt x="1346" y="3123"/>
                    <a:pt x="1294" y="3816"/>
                  </a:cubicBezTo>
                  <a:cubicBezTo>
                    <a:pt x="1190" y="4992"/>
                    <a:pt x="863" y="5462"/>
                    <a:pt x="550" y="5788"/>
                  </a:cubicBezTo>
                  <a:cubicBezTo>
                    <a:pt x="341" y="6011"/>
                    <a:pt x="158" y="6246"/>
                    <a:pt x="1" y="6507"/>
                  </a:cubicBezTo>
                  <a:cubicBezTo>
                    <a:pt x="1" y="6615"/>
                    <a:pt x="718" y="6647"/>
                    <a:pt x="1672" y="6647"/>
                  </a:cubicBezTo>
                  <a:cubicBezTo>
                    <a:pt x="3092" y="6647"/>
                    <a:pt x="5035" y="6575"/>
                    <a:pt x="5910" y="6575"/>
                  </a:cubicBezTo>
                  <a:cubicBezTo>
                    <a:pt x="6088" y="6575"/>
                    <a:pt x="6221" y="6578"/>
                    <a:pt x="6297" y="6585"/>
                  </a:cubicBezTo>
                  <a:cubicBezTo>
                    <a:pt x="6859" y="6638"/>
                    <a:pt x="7257" y="6717"/>
                    <a:pt x="7478" y="6717"/>
                  </a:cubicBezTo>
                  <a:cubicBezTo>
                    <a:pt x="7530" y="6717"/>
                    <a:pt x="7572" y="6713"/>
                    <a:pt x="7604" y="6703"/>
                  </a:cubicBezTo>
                  <a:cubicBezTo>
                    <a:pt x="7787" y="6638"/>
                    <a:pt x="7303" y="5932"/>
                    <a:pt x="7212" y="4574"/>
                  </a:cubicBezTo>
                  <a:cubicBezTo>
                    <a:pt x="7120" y="3215"/>
                    <a:pt x="7656" y="1582"/>
                    <a:pt x="7761" y="1295"/>
                  </a:cubicBezTo>
                  <a:cubicBezTo>
                    <a:pt x="7865" y="1007"/>
                    <a:pt x="8322" y="432"/>
                    <a:pt x="8152" y="289"/>
                  </a:cubicBezTo>
                  <a:cubicBezTo>
                    <a:pt x="8134" y="272"/>
                    <a:pt x="8091" y="264"/>
                    <a:pt x="8029" y="264"/>
                  </a:cubicBezTo>
                  <a:cubicBezTo>
                    <a:pt x="7516" y="264"/>
                    <a:pt x="5665" y="782"/>
                    <a:pt x="4665" y="968"/>
                  </a:cubicBezTo>
                  <a:cubicBezTo>
                    <a:pt x="4491" y="992"/>
                    <a:pt x="4315" y="1004"/>
                    <a:pt x="4140" y="1004"/>
                  </a:cubicBezTo>
                  <a:cubicBezTo>
                    <a:pt x="3749" y="1004"/>
                    <a:pt x="3358" y="946"/>
                    <a:pt x="2979" y="837"/>
                  </a:cubicBezTo>
                  <a:cubicBezTo>
                    <a:pt x="2496" y="694"/>
                    <a:pt x="2039" y="485"/>
                    <a:pt x="1634" y="197"/>
                  </a:cubicBezTo>
                  <a:cubicBezTo>
                    <a:pt x="1545" y="142"/>
                    <a:pt x="1323" y="1"/>
                    <a:pt x="1186"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0" name="Google Shape;280;p1"/>
            <p:cNvSpPr/>
            <p:nvPr/>
          </p:nvSpPr>
          <p:spPr>
            <a:xfrm rot="-554324">
              <a:off x="7251713" y="2793464"/>
              <a:ext cx="178345" cy="158256"/>
            </a:xfrm>
            <a:custGeom>
              <a:rect b="b" l="l" r="r" t="t"/>
              <a:pathLst>
                <a:path extrusionOk="0" h="2064" w="2326">
                  <a:moveTo>
                    <a:pt x="606" y="1"/>
                  </a:moveTo>
                  <a:cubicBezTo>
                    <a:pt x="564" y="1"/>
                    <a:pt x="519" y="8"/>
                    <a:pt x="471" y="26"/>
                  </a:cubicBezTo>
                  <a:cubicBezTo>
                    <a:pt x="0" y="196"/>
                    <a:pt x="1058" y="2064"/>
                    <a:pt x="1058" y="2064"/>
                  </a:cubicBezTo>
                  <a:cubicBezTo>
                    <a:pt x="1058" y="2064"/>
                    <a:pt x="2326" y="509"/>
                    <a:pt x="1908" y="130"/>
                  </a:cubicBezTo>
                  <a:cubicBezTo>
                    <a:pt x="1831" y="61"/>
                    <a:pt x="1756" y="33"/>
                    <a:pt x="1685" y="33"/>
                  </a:cubicBezTo>
                  <a:cubicBezTo>
                    <a:pt x="1364" y="33"/>
                    <a:pt x="1111" y="601"/>
                    <a:pt x="1111" y="601"/>
                  </a:cubicBezTo>
                  <a:cubicBezTo>
                    <a:pt x="1111" y="601"/>
                    <a:pt x="974" y="1"/>
                    <a:pt x="60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 name="Google Shape;281;p1"/>
            <p:cNvSpPr/>
            <p:nvPr/>
          </p:nvSpPr>
          <p:spPr>
            <a:xfrm rot="-554324">
              <a:off x="6234409" y="2610631"/>
              <a:ext cx="666226" cy="629269"/>
            </a:xfrm>
            <a:custGeom>
              <a:rect b="b" l="l" r="r" t="t"/>
              <a:pathLst>
                <a:path extrusionOk="0" h="8207" w="8689">
                  <a:moveTo>
                    <a:pt x="4504" y="0"/>
                  </a:moveTo>
                  <a:cubicBezTo>
                    <a:pt x="4206" y="0"/>
                    <a:pt x="3919" y="253"/>
                    <a:pt x="3619" y="303"/>
                  </a:cubicBezTo>
                  <a:cubicBezTo>
                    <a:pt x="3576" y="310"/>
                    <a:pt x="3531" y="313"/>
                    <a:pt x="3486" y="313"/>
                  </a:cubicBezTo>
                  <a:cubicBezTo>
                    <a:pt x="3285" y="313"/>
                    <a:pt x="3071" y="255"/>
                    <a:pt x="2870" y="255"/>
                  </a:cubicBezTo>
                  <a:cubicBezTo>
                    <a:pt x="2791" y="255"/>
                    <a:pt x="2713" y="264"/>
                    <a:pt x="2640" y="290"/>
                  </a:cubicBezTo>
                  <a:cubicBezTo>
                    <a:pt x="2352" y="394"/>
                    <a:pt x="2209" y="773"/>
                    <a:pt x="1960" y="943"/>
                  </a:cubicBezTo>
                  <a:cubicBezTo>
                    <a:pt x="1699" y="1113"/>
                    <a:pt x="1281" y="1113"/>
                    <a:pt x="1072" y="1335"/>
                  </a:cubicBezTo>
                  <a:cubicBezTo>
                    <a:pt x="863" y="1557"/>
                    <a:pt x="915" y="1949"/>
                    <a:pt x="759" y="2210"/>
                  </a:cubicBezTo>
                  <a:cubicBezTo>
                    <a:pt x="615" y="2471"/>
                    <a:pt x="236" y="2654"/>
                    <a:pt x="158" y="2928"/>
                  </a:cubicBezTo>
                  <a:cubicBezTo>
                    <a:pt x="66" y="3216"/>
                    <a:pt x="288" y="3568"/>
                    <a:pt x="275" y="3856"/>
                  </a:cubicBezTo>
                  <a:cubicBezTo>
                    <a:pt x="262" y="4143"/>
                    <a:pt x="1" y="4457"/>
                    <a:pt x="66" y="4757"/>
                  </a:cubicBezTo>
                  <a:cubicBezTo>
                    <a:pt x="118" y="5058"/>
                    <a:pt x="471" y="5267"/>
                    <a:pt x="602" y="5554"/>
                  </a:cubicBezTo>
                  <a:cubicBezTo>
                    <a:pt x="719" y="5828"/>
                    <a:pt x="628" y="6220"/>
                    <a:pt x="824" y="6456"/>
                  </a:cubicBezTo>
                  <a:cubicBezTo>
                    <a:pt x="1007" y="6691"/>
                    <a:pt x="1425" y="6743"/>
                    <a:pt x="1660" y="6952"/>
                  </a:cubicBezTo>
                  <a:cubicBezTo>
                    <a:pt x="1908" y="7148"/>
                    <a:pt x="2000" y="7540"/>
                    <a:pt x="2287" y="7683"/>
                  </a:cubicBezTo>
                  <a:cubicBezTo>
                    <a:pt x="2404" y="7745"/>
                    <a:pt x="2545" y="7756"/>
                    <a:pt x="2691" y="7756"/>
                  </a:cubicBezTo>
                  <a:cubicBezTo>
                    <a:pt x="2778" y="7756"/>
                    <a:pt x="2866" y="7752"/>
                    <a:pt x="2953" y="7752"/>
                  </a:cubicBezTo>
                  <a:cubicBezTo>
                    <a:pt x="3063" y="7752"/>
                    <a:pt x="3170" y="7759"/>
                    <a:pt x="3267" y="7788"/>
                  </a:cubicBezTo>
                  <a:cubicBezTo>
                    <a:pt x="3567" y="7879"/>
                    <a:pt x="3842" y="8180"/>
                    <a:pt x="4155" y="8206"/>
                  </a:cubicBezTo>
                  <a:cubicBezTo>
                    <a:pt x="4162" y="8206"/>
                    <a:pt x="4169" y="8206"/>
                    <a:pt x="4176" y="8206"/>
                  </a:cubicBezTo>
                  <a:cubicBezTo>
                    <a:pt x="4469" y="8206"/>
                    <a:pt x="4763" y="7944"/>
                    <a:pt x="5070" y="7892"/>
                  </a:cubicBezTo>
                  <a:cubicBezTo>
                    <a:pt x="5103" y="7888"/>
                    <a:pt x="5138" y="7886"/>
                    <a:pt x="5173" y="7886"/>
                  </a:cubicBezTo>
                  <a:cubicBezTo>
                    <a:pt x="5377" y="7886"/>
                    <a:pt x="5600" y="7948"/>
                    <a:pt x="5804" y="7948"/>
                  </a:cubicBezTo>
                  <a:cubicBezTo>
                    <a:pt x="5890" y="7948"/>
                    <a:pt x="5973" y="7937"/>
                    <a:pt x="6049" y="7906"/>
                  </a:cubicBezTo>
                  <a:cubicBezTo>
                    <a:pt x="6350" y="7801"/>
                    <a:pt x="6480" y="7422"/>
                    <a:pt x="6742" y="7252"/>
                  </a:cubicBezTo>
                  <a:cubicBezTo>
                    <a:pt x="7003" y="7083"/>
                    <a:pt x="7421" y="7083"/>
                    <a:pt x="7630" y="6860"/>
                  </a:cubicBezTo>
                  <a:cubicBezTo>
                    <a:pt x="7826" y="6638"/>
                    <a:pt x="7787" y="6246"/>
                    <a:pt x="7930" y="5985"/>
                  </a:cubicBezTo>
                  <a:cubicBezTo>
                    <a:pt x="8087" y="5724"/>
                    <a:pt x="8466" y="5554"/>
                    <a:pt x="8544" y="5267"/>
                  </a:cubicBezTo>
                  <a:cubicBezTo>
                    <a:pt x="8623" y="4979"/>
                    <a:pt x="8401" y="4640"/>
                    <a:pt x="8414" y="4339"/>
                  </a:cubicBezTo>
                  <a:cubicBezTo>
                    <a:pt x="8427" y="4052"/>
                    <a:pt x="8688" y="3738"/>
                    <a:pt x="8636" y="3438"/>
                  </a:cubicBezTo>
                  <a:cubicBezTo>
                    <a:pt x="8571" y="3137"/>
                    <a:pt x="8231" y="2928"/>
                    <a:pt x="8100" y="2654"/>
                  </a:cubicBezTo>
                  <a:cubicBezTo>
                    <a:pt x="7970" y="2367"/>
                    <a:pt x="8061" y="1988"/>
                    <a:pt x="7878" y="1740"/>
                  </a:cubicBezTo>
                  <a:cubicBezTo>
                    <a:pt x="7682" y="1504"/>
                    <a:pt x="7277" y="1452"/>
                    <a:pt x="7029" y="1256"/>
                  </a:cubicBezTo>
                  <a:cubicBezTo>
                    <a:pt x="6794" y="1047"/>
                    <a:pt x="6689" y="668"/>
                    <a:pt x="6415" y="512"/>
                  </a:cubicBezTo>
                  <a:cubicBezTo>
                    <a:pt x="6298" y="450"/>
                    <a:pt x="6157" y="439"/>
                    <a:pt x="6011" y="439"/>
                  </a:cubicBezTo>
                  <a:cubicBezTo>
                    <a:pt x="5925" y="439"/>
                    <a:pt x="5836" y="443"/>
                    <a:pt x="5749" y="443"/>
                  </a:cubicBezTo>
                  <a:cubicBezTo>
                    <a:pt x="5639" y="443"/>
                    <a:pt x="5532" y="437"/>
                    <a:pt x="5435" y="407"/>
                  </a:cubicBezTo>
                  <a:cubicBezTo>
                    <a:pt x="5135" y="329"/>
                    <a:pt x="4861" y="15"/>
                    <a:pt x="4547" y="2"/>
                  </a:cubicBezTo>
                  <a:cubicBezTo>
                    <a:pt x="4533" y="1"/>
                    <a:pt x="4519" y="0"/>
                    <a:pt x="4504"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2" name="Google Shape;282;p1"/>
            <p:cNvSpPr/>
            <p:nvPr/>
          </p:nvSpPr>
          <p:spPr>
            <a:xfrm rot="-554324">
              <a:off x="6271960" y="2597469"/>
              <a:ext cx="665152" cy="630265"/>
            </a:xfrm>
            <a:custGeom>
              <a:rect b="b" l="l" r="r" t="t"/>
              <a:pathLst>
                <a:path extrusionOk="0" h="8220" w="8675">
                  <a:moveTo>
                    <a:pt x="4491" y="1"/>
                  </a:moveTo>
                  <a:cubicBezTo>
                    <a:pt x="4193" y="1"/>
                    <a:pt x="3905" y="253"/>
                    <a:pt x="3606" y="303"/>
                  </a:cubicBezTo>
                  <a:cubicBezTo>
                    <a:pt x="3562" y="310"/>
                    <a:pt x="3517" y="313"/>
                    <a:pt x="3471" y="313"/>
                  </a:cubicBezTo>
                  <a:cubicBezTo>
                    <a:pt x="3269" y="313"/>
                    <a:pt x="3050" y="255"/>
                    <a:pt x="2851" y="255"/>
                  </a:cubicBezTo>
                  <a:cubicBezTo>
                    <a:pt x="2772" y="255"/>
                    <a:pt x="2696" y="265"/>
                    <a:pt x="2626" y="290"/>
                  </a:cubicBezTo>
                  <a:cubicBezTo>
                    <a:pt x="2326" y="408"/>
                    <a:pt x="2195" y="787"/>
                    <a:pt x="1934" y="943"/>
                  </a:cubicBezTo>
                  <a:cubicBezTo>
                    <a:pt x="1764" y="1035"/>
                    <a:pt x="1581" y="1113"/>
                    <a:pt x="1398" y="1152"/>
                  </a:cubicBezTo>
                  <a:lnTo>
                    <a:pt x="1359" y="1165"/>
                  </a:lnTo>
                  <a:cubicBezTo>
                    <a:pt x="1241" y="1205"/>
                    <a:pt x="1137" y="1257"/>
                    <a:pt x="1059" y="1335"/>
                  </a:cubicBezTo>
                  <a:cubicBezTo>
                    <a:pt x="849" y="1570"/>
                    <a:pt x="902" y="1962"/>
                    <a:pt x="745" y="2224"/>
                  </a:cubicBezTo>
                  <a:cubicBezTo>
                    <a:pt x="601" y="2472"/>
                    <a:pt x="222" y="2655"/>
                    <a:pt x="131" y="2942"/>
                  </a:cubicBezTo>
                  <a:cubicBezTo>
                    <a:pt x="53" y="3216"/>
                    <a:pt x="275" y="3556"/>
                    <a:pt x="262" y="3856"/>
                  </a:cubicBezTo>
                  <a:cubicBezTo>
                    <a:pt x="262" y="3896"/>
                    <a:pt x="262" y="3922"/>
                    <a:pt x="249" y="3948"/>
                  </a:cubicBezTo>
                  <a:cubicBezTo>
                    <a:pt x="249" y="3961"/>
                    <a:pt x="249" y="3974"/>
                    <a:pt x="249" y="3974"/>
                  </a:cubicBezTo>
                  <a:cubicBezTo>
                    <a:pt x="183" y="4235"/>
                    <a:pt x="0" y="4510"/>
                    <a:pt x="53" y="4771"/>
                  </a:cubicBezTo>
                  <a:cubicBezTo>
                    <a:pt x="105" y="5058"/>
                    <a:pt x="458" y="5267"/>
                    <a:pt x="588" y="5555"/>
                  </a:cubicBezTo>
                  <a:cubicBezTo>
                    <a:pt x="706" y="5829"/>
                    <a:pt x="627" y="6221"/>
                    <a:pt x="810" y="6469"/>
                  </a:cubicBezTo>
                  <a:cubicBezTo>
                    <a:pt x="915" y="6587"/>
                    <a:pt x="1045" y="6665"/>
                    <a:pt x="1189" y="6717"/>
                  </a:cubicBezTo>
                  <a:cubicBezTo>
                    <a:pt x="1202" y="6730"/>
                    <a:pt x="1215" y="6730"/>
                    <a:pt x="1228" y="6743"/>
                  </a:cubicBezTo>
                  <a:cubicBezTo>
                    <a:pt x="1372" y="6796"/>
                    <a:pt x="1516" y="6861"/>
                    <a:pt x="1646" y="6966"/>
                  </a:cubicBezTo>
                  <a:cubicBezTo>
                    <a:pt x="1882" y="7161"/>
                    <a:pt x="1986" y="7553"/>
                    <a:pt x="2273" y="7697"/>
                  </a:cubicBezTo>
                  <a:cubicBezTo>
                    <a:pt x="2390" y="7758"/>
                    <a:pt x="2531" y="7770"/>
                    <a:pt x="2677" y="7770"/>
                  </a:cubicBezTo>
                  <a:cubicBezTo>
                    <a:pt x="2764" y="7770"/>
                    <a:pt x="2852" y="7766"/>
                    <a:pt x="2939" y="7766"/>
                  </a:cubicBezTo>
                  <a:cubicBezTo>
                    <a:pt x="3049" y="7766"/>
                    <a:pt x="3157" y="7772"/>
                    <a:pt x="3253" y="7802"/>
                  </a:cubicBezTo>
                  <a:cubicBezTo>
                    <a:pt x="3541" y="7893"/>
                    <a:pt x="3815" y="8194"/>
                    <a:pt x="4141" y="8220"/>
                  </a:cubicBezTo>
                  <a:lnTo>
                    <a:pt x="4181" y="8220"/>
                  </a:lnTo>
                  <a:cubicBezTo>
                    <a:pt x="4468" y="8207"/>
                    <a:pt x="4742" y="7958"/>
                    <a:pt x="5056" y="7906"/>
                  </a:cubicBezTo>
                  <a:cubicBezTo>
                    <a:pt x="5097" y="7899"/>
                    <a:pt x="5139" y="7896"/>
                    <a:pt x="5182" y="7896"/>
                  </a:cubicBezTo>
                  <a:cubicBezTo>
                    <a:pt x="5384" y="7896"/>
                    <a:pt x="5603" y="7959"/>
                    <a:pt x="5803" y="7959"/>
                  </a:cubicBezTo>
                  <a:cubicBezTo>
                    <a:pt x="5885" y="7959"/>
                    <a:pt x="5963" y="7949"/>
                    <a:pt x="6036" y="7919"/>
                  </a:cubicBezTo>
                  <a:cubicBezTo>
                    <a:pt x="6336" y="7815"/>
                    <a:pt x="6467" y="7436"/>
                    <a:pt x="6728" y="7266"/>
                  </a:cubicBezTo>
                  <a:cubicBezTo>
                    <a:pt x="6898" y="7175"/>
                    <a:pt x="7094" y="7109"/>
                    <a:pt x="7290" y="7057"/>
                  </a:cubicBezTo>
                  <a:lnTo>
                    <a:pt x="7316" y="7044"/>
                  </a:lnTo>
                  <a:cubicBezTo>
                    <a:pt x="7420" y="7018"/>
                    <a:pt x="7525" y="6952"/>
                    <a:pt x="7603" y="6887"/>
                  </a:cubicBezTo>
                  <a:cubicBezTo>
                    <a:pt x="7812" y="6652"/>
                    <a:pt x="7773" y="6260"/>
                    <a:pt x="7917" y="5999"/>
                  </a:cubicBezTo>
                  <a:cubicBezTo>
                    <a:pt x="8061" y="5751"/>
                    <a:pt x="8439" y="5568"/>
                    <a:pt x="8531" y="5280"/>
                  </a:cubicBezTo>
                  <a:cubicBezTo>
                    <a:pt x="8609" y="5006"/>
                    <a:pt x="8387" y="4666"/>
                    <a:pt x="8400" y="4366"/>
                  </a:cubicBezTo>
                  <a:lnTo>
                    <a:pt x="8400" y="4340"/>
                  </a:lnTo>
                  <a:cubicBezTo>
                    <a:pt x="8400" y="4327"/>
                    <a:pt x="8400" y="4314"/>
                    <a:pt x="8400" y="4301"/>
                  </a:cubicBezTo>
                  <a:cubicBezTo>
                    <a:pt x="8439" y="4026"/>
                    <a:pt x="8675" y="3739"/>
                    <a:pt x="8622" y="3438"/>
                  </a:cubicBezTo>
                  <a:cubicBezTo>
                    <a:pt x="8557" y="3138"/>
                    <a:pt x="8204" y="2929"/>
                    <a:pt x="8087" y="2655"/>
                  </a:cubicBezTo>
                  <a:cubicBezTo>
                    <a:pt x="7956" y="2367"/>
                    <a:pt x="8034" y="1988"/>
                    <a:pt x="7852" y="1740"/>
                  </a:cubicBezTo>
                  <a:cubicBezTo>
                    <a:pt x="7786" y="1662"/>
                    <a:pt x="7695" y="1596"/>
                    <a:pt x="7603" y="1544"/>
                  </a:cubicBezTo>
                  <a:lnTo>
                    <a:pt x="7564" y="1531"/>
                  </a:lnTo>
                  <a:cubicBezTo>
                    <a:pt x="7368" y="1466"/>
                    <a:pt x="7185" y="1361"/>
                    <a:pt x="7015" y="1244"/>
                  </a:cubicBezTo>
                  <a:cubicBezTo>
                    <a:pt x="6780" y="1048"/>
                    <a:pt x="6676" y="656"/>
                    <a:pt x="6401" y="512"/>
                  </a:cubicBezTo>
                  <a:cubicBezTo>
                    <a:pt x="6279" y="451"/>
                    <a:pt x="6137" y="440"/>
                    <a:pt x="5992" y="440"/>
                  </a:cubicBezTo>
                  <a:cubicBezTo>
                    <a:pt x="5906" y="440"/>
                    <a:pt x="5819" y="444"/>
                    <a:pt x="5733" y="444"/>
                  </a:cubicBezTo>
                  <a:cubicBezTo>
                    <a:pt x="5624" y="444"/>
                    <a:pt x="5518" y="437"/>
                    <a:pt x="5422" y="408"/>
                  </a:cubicBezTo>
                  <a:cubicBezTo>
                    <a:pt x="5147" y="329"/>
                    <a:pt x="4912" y="81"/>
                    <a:pt x="4625" y="3"/>
                  </a:cubicBezTo>
                  <a:lnTo>
                    <a:pt x="4533" y="3"/>
                  </a:lnTo>
                  <a:cubicBezTo>
                    <a:pt x="4519" y="2"/>
                    <a:pt x="4505" y="1"/>
                    <a:pt x="4491" y="1"/>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1"/>
            <p:cNvSpPr/>
            <p:nvPr/>
          </p:nvSpPr>
          <p:spPr>
            <a:xfrm rot="-554324">
              <a:off x="6589520" y="2598045"/>
              <a:ext cx="37111" cy="629115"/>
            </a:xfrm>
            <a:custGeom>
              <a:rect b="b" l="l" r="r" t="t"/>
              <a:pathLst>
                <a:path extrusionOk="0" h="8205" w="484">
                  <a:moveTo>
                    <a:pt x="458" y="1"/>
                  </a:moveTo>
                  <a:lnTo>
                    <a:pt x="223" y="4103"/>
                  </a:lnTo>
                  <a:lnTo>
                    <a:pt x="223" y="4181"/>
                  </a:lnTo>
                  <a:lnTo>
                    <a:pt x="0" y="8205"/>
                  </a:lnTo>
                  <a:lnTo>
                    <a:pt x="40" y="8205"/>
                  </a:lnTo>
                  <a:lnTo>
                    <a:pt x="262" y="4181"/>
                  </a:lnTo>
                  <a:lnTo>
                    <a:pt x="262" y="4103"/>
                  </a:lnTo>
                  <a:lnTo>
                    <a:pt x="484" y="14"/>
                  </a:lnTo>
                  <a:lnTo>
                    <a:pt x="45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 name="Google Shape;284;p1"/>
            <p:cNvSpPr/>
            <p:nvPr/>
          </p:nvSpPr>
          <p:spPr>
            <a:xfrm rot="-554324">
              <a:off x="6364640" y="2716994"/>
              <a:ext cx="490871" cy="396715"/>
            </a:xfrm>
            <a:custGeom>
              <a:rect b="b" l="l" r="r" t="t"/>
              <a:pathLst>
                <a:path extrusionOk="0" h="5174" w="6402">
                  <a:moveTo>
                    <a:pt x="6349" y="0"/>
                  </a:moveTo>
                  <a:lnTo>
                    <a:pt x="3188" y="2574"/>
                  </a:lnTo>
                  <a:lnTo>
                    <a:pt x="3175" y="2587"/>
                  </a:lnTo>
                  <a:lnTo>
                    <a:pt x="3162" y="2587"/>
                  </a:lnTo>
                  <a:lnTo>
                    <a:pt x="3135" y="2600"/>
                  </a:lnTo>
                  <a:lnTo>
                    <a:pt x="0" y="5160"/>
                  </a:lnTo>
                  <a:cubicBezTo>
                    <a:pt x="0" y="5160"/>
                    <a:pt x="13" y="5173"/>
                    <a:pt x="26" y="5173"/>
                  </a:cubicBezTo>
                  <a:lnTo>
                    <a:pt x="3175" y="2626"/>
                  </a:lnTo>
                  <a:lnTo>
                    <a:pt x="3188" y="2613"/>
                  </a:lnTo>
                  <a:lnTo>
                    <a:pt x="3201" y="2600"/>
                  </a:lnTo>
                  <a:lnTo>
                    <a:pt x="3227" y="2587"/>
                  </a:lnTo>
                  <a:lnTo>
                    <a:pt x="6401"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1"/>
            <p:cNvSpPr/>
            <p:nvPr/>
          </p:nvSpPr>
          <p:spPr>
            <a:xfrm rot="-554324">
              <a:off x="6290663" y="2902363"/>
              <a:ext cx="626125" cy="29060"/>
            </a:xfrm>
            <a:custGeom>
              <a:rect b="b" l="l" r="r" t="t"/>
              <a:pathLst>
                <a:path extrusionOk="0" h="379" w="8166">
                  <a:moveTo>
                    <a:pt x="14" y="0"/>
                  </a:moveTo>
                  <a:cubicBezTo>
                    <a:pt x="14" y="0"/>
                    <a:pt x="14" y="13"/>
                    <a:pt x="1" y="26"/>
                  </a:cubicBezTo>
                  <a:lnTo>
                    <a:pt x="4102" y="209"/>
                  </a:lnTo>
                  <a:lnTo>
                    <a:pt x="4194" y="209"/>
                  </a:lnTo>
                  <a:lnTo>
                    <a:pt x="8165" y="379"/>
                  </a:lnTo>
                  <a:cubicBezTo>
                    <a:pt x="8165" y="366"/>
                    <a:pt x="8165" y="353"/>
                    <a:pt x="8165" y="353"/>
                  </a:cubicBezTo>
                  <a:lnTo>
                    <a:pt x="4194" y="170"/>
                  </a:lnTo>
                  <a:lnTo>
                    <a:pt x="4102" y="170"/>
                  </a:lnTo>
                  <a:lnTo>
                    <a:pt x="14"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6" name="Google Shape;286;p1"/>
            <p:cNvSpPr/>
            <p:nvPr/>
          </p:nvSpPr>
          <p:spPr>
            <a:xfrm rot="-554324">
              <a:off x="6376180" y="2687789"/>
              <a:ext cx="456827" cy="450770"/>
            </a:xfrm>
            <a:custGeom>
              <a:rect b="b" l="l" r="r" t="t"/>
              <a:pathLst>
                <a:path extrusionOk="0" h="5879" w="5958">
                  <a:moveTo>
                    <a:pt x="40" y="0"/>
                  </a:moveTo>
                  <a:lnTo>
                    <a:pt x="1" y="14"/>
                  </a:lnTo>
                  <a:lnTo>
                    <a:pt x="2993" y="2979"/>
                  </a:lnTo>
                  <a:lnTo>
                    <a:pt x="3006" y="2992"/>
                  </a:lnTo>
                  <a:lnTo>
                    <a:pt x="3019" y="3005"/>
                  </a:lnTo>
                  <a:lnTo>
                    <a:pt x="3045" y="3018"/>
                  </a:lnTo>
                  <a:lnTo>
                    <a:pt x="5932" y="5879"/>
                  </a:lnTo>
                  <a:lnTo>
                    <a:pt x="5958" y="5879"/>
                  </a:lnTo>
                  <a:lnTo>
                    <a:pt x="3071" y="3005"/>
                  </a:lnTo>
                  <a:lnTo>
                    <a:pt x="3045" y="2979"/>
                  </a:lnTo>
                  <a:lnTo>
                    <a:pt x="3032" y="2966"/>
                  </a:lnTo>
                  <a:lnTo>
                    <a:pt x="3019" y="2953"/>
                  </a:lnTo>
                  <a:lnTo>
                    <a:pt x="40"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1"/>
            <p:cNvSpPr/>
            <p:nvPr/>
          </p:nvSpPr>
          <p:spPr>
            <a:xfrm rot="-554324">
              <a:off x="6566216" y="2881941"/>
              <a:ext cx="79205" cy="71231"/>
            </a:xfrm>
            <a:custGeom>
              <a:rect b="b" l="l" r="r" t="t"/>
              <a:pathLst>
                <a:path extrusionOk="0" h="929" w="1033">
                  <a:moveTo>
                    <a:pt x="510" y="1"/>
                  </a:moveTo>
                  <a:cubicBezTo>
                    <a:pt x="223" y="1"/>
                    <a:pt x="1" y="210"/>
                    <a:pt x="1" y="471"/>
                  </a:cubicBezTo>
                  <a:cubicBezTo>
                    <a:pt x="1" y="719"/>
                    <a:pt x="223" y="928"/>
                    <a:pt x="510" y="928"/>
                  </a:cubicBezTo>
                  <a:cubicBezTo>
                    <a:pt x="798" y="928"/>
                    <a:pt x="1033" y="719"/>
                    <a:pt x="1033" y="471"/>
                  </a:cubicBezTo>
                  <a:cubicBezTo>
                    <a:pt x="1033" y="210"/>
                    <a:pt x="798" y="1"/>
                    <a:pt x="51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1"/>
            <p:cNvSpPr/>
            <p:nvPr/>
          </p:nvSpPr>
          <p:spPr>
            <a:xfrm rot="-554324">
              <a:off x="6567301" y="1374434"/>
              <a:ext cx="162397" cy="160863"/>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1"/>
            <p:cNvSpPr/>
            <p:nvPr/>
          </p:nvSpPr>
          <p:spPr>
            <a:xfrm rot="-554324">
              <a:off x="7173285" y="1401526"/>
              <a:ext cx="124290" cy="123753"/>
            </a:xfrm>
            <a:custGeom>
              <a:rect b="b" l="l" r="r" t="t"/>
              <a:pathLst>
                <a:path extrusionOk="0" h="1614" w="1621">
                  <a:moveTo>
                    <a:pt x="811" y="0"/>
                  </a:moveTo>
                  <a:cubicBezTo>
                    <a:pt x="794" y="0"/>
                    <a:pt x="778" y="10"/>
                    <a:pt x="771" y="30"/>
                  </a:cubicBezTo>
                  <a:lnTo>
                    <a:pt x="641" y="330"/>
                  </a:lnTo>
                  <a:cubicBezTo>
                    <a:pt x="575" y="461"/>
                    <a:pt x="471" y="565"/>
                    <a:pt x="340" y="631"/>
                  </a:cubicBezTo>
                  <a:lnTo>
                    <a:pt x="40" y="774"/>
                  </a:lnTo>
                  <a:cubicBezTo>
                    <a:pt x="1" y="787"/>
                    <a:pt x="1" y="827"/>
                    <a:pt x="40" y="840"/>
                  </a:cubicBezTo>
                  <a:lnTo>
                    <a:pt x="340" y="983"/>
                  </a:lnTo>
                  <a:cubicBezTo>
                    <a:pt x="471" y="1049"/>
                    <a:pt x="575" y="1153"/>
                    <a:pt x="641" y="1284"/>
                  </a:cubicBezTo>
                  <a:lnTo>
                    <a:pt x="771" y="1584"/>
                  </a:lnTo>
                  <a:cubicBezTo>
                    <a:pt x="778" y="1604"/>
                    <a:pt x="794" y="1614"/>
                    <a:pt x="811" y="1614"/>
                  </a:cubicBezTo>
                  <a:cubicBezTo>
                    <a:pt x="827" y="1614"/>
                    <a:pt x="843" y="1604"/>
                    <a:pt x="850" y="1584"/>
                  </a:cubicBezTo>
                  <a:lnTo>
                    <a:pt x="994" y="1284"/>
                  </a:lnTo>
                  <a:cubicBezTo>
                    <a:pt x="1046" y="1153"/>
                    <a:pt x="1163" y="1049"/>
                    <a:pt x="1294" y="983"/>
                  </a:cubicBezTo>
                  <a:lnTo>
                    <a:pt x="1594" y="840"/>
                  </a:lnTo>
                  <a:cubicBezTo>
                    <a:pt x="1621" y="827"/>
                    <a:pt x="1621" y="787"/>
                    <a:pt x="1594" y="774"/>
                  </a:cubicBezTo>
                  <a:lnTo>
                    <a:pt x="1294" y="631"/>
                  </a:lnTo>
                  <a:cubicBezTo>
                    <a:pt x="1163" y="565"/>
                    <a:pt x="1059" y="461"/>
                    <a:pt x="994" y="330"/>
                  </a:cubicBezTo>
                  <a:lnTo>
                    <a:pt x="850" y="30"/>
                  </a:lnTo>
                  <a:cubicBezTo>
                    <a:pt x="843" y="10"/>
                    <a:pt x="827" y="0"/>
                    <a:pt x="81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p1"/>
            <p:cNvSpPr/>
            <p:nvPr/>
          </p:nvSpPr>
          <p:spPr>
            <a:xfrm rot="-554324">
              <a:off x="7916077" y="1950471"/>
              <a:ext cx="124290" cy="122986"/>
            </a:xfrm>
            <a:custGeom>
              <a:rect b="b" l="l" r="r" t="t"/>
              <a:pathLst>
                <a:path extrusionOk="0" h="1604" w="1621">
                  <a:moveTo>
                    <a:pt x="810" y="0"/>
                  </a:moveTo>
                  <a:cubicBezTo>
                    <a:pt x="794" y="0"/>
                    <a:pt x="778" y="10"/>
                    <a:pt x="771" y="30"/>
                  </a:cubicBezTo>
                  <a:lnTo>
                    <a:pt x="628" y="330"/>
                  </a:lnTo>
                  <a:cubicBezTo>
                    <a:pt x="575" y="461"/>
                    <a:pt x="458" y="565"/>
                    <a:pt x="327" y="631"/>
                  </a:cubicBezTo>
                  <a:lnTo>
                    <a:pt x="27" y="761"/>
                  </a:lnTo>
                  <a:cubicBezTo>
                    <a:pt x="1" y="787"/>
                    <a:pt x="1" y="826"/>
                    <a:pt x="27" y="840"/>
                  </a:cubicBezTo>
                  <a:lnTo>
                    <a:pt x="327" y="983"/>
                  </a:lnTo>
                  <a:cubicBezTo>
                    <a:pt x="471" y="1049"/>
                    <a:pt x="575" y="1153"/>
                    <a:pt x="628" y="1284"/>
                  </a:cubicBezTo>
                  <a:lnTo>
                    <a:pt x="771" y="1584"/>
                  </a:lnTo>
                  <a:cubicBezTo>
                    <a:pt x="778" y="1597"/>
                    <a:pt x="794" y="1604"/>
                    <a:pt x="810" y="1604"/>
                  </a:cubicBezTo>
                  <a:cubicBezTo>
                    <a:pt x="827" y="1604"/>
                    <a:pt x="843" y="1597"/>
                    <a:pt x="850" y="1584"/>
                  </a:cubicBezTo>
                  <a:lnTo>
                    <a:pt x="993" y="1284"/>
                  </a:lnTo>
                  <a:cubicBezTo>
                    <a:pt x="1046" y="1153"/>
                    <a:pt x="1150" y="1049"/>
                    <a:pt x="1281" y="983"/>
                  </a:cubicBezTo>
                  <a:lnTo>
                    <a:pt x="1594" y="840"/>
                  </a:lnTo>
                  <a:cubicBezTo>
                    <a:pt x="1620" y="826"/>
                    <a:pt x="1620" y="787"/>
                    <a:pt x="1594" y="761"/>
                  </a:cubicBezTo>
                  <a:lnTo>
                    <a:pt x="1281" y="631"/>
                  </a:lnTo>
                  <a:cubicBezTo>
                    <a:pt x="1150" y="565"/>
                    <a:pt x="1046" y="461"/>
                    <a:pt x="993" y="330"/>
                  </a:cubicBezTo>
                  <a:lnTo>
                    <a:pt x="850" y="30"/>
                  </a:lnTo>
                  <a:cubicBezTo>
                    <a:pt x="843" y="10"/>
                    <a:pt x="827" y="0"/>
                    <a:pt x="81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1" name="Google Shape;291;p1"/>
            <p:cNvSpPr/>
            <p:nvPr/>
          </p:nvSpPr>
          <p:spPr>
            <a:xfrm rot="-554324">
              <a:off x="6112994" y="2506602"/>
              <a:ext cx="124290" cy="123753"/>
            </a:xfrm>
            <a:custGeom>
              <a:rect b="b" l="l" r="r" t="t"/>
              <a:pathLst>
                <a:path extrusionOk="0" h="1614" w="1621">
                  <a:moveTo>
                    <a:pt x="804" y="1"/>
                  </a:moveTo>
                  <a:cubicBezTo>
                    <a:pt x="790" y="1"/>
                    <a:pt x="777" y="10"/>
                    <a:pt x="771" y="30"/>
                  </a:cubicBezTo>
                  <a:lnTo>
                    <a:pt x="627" y="330"/>
                  </a:lnTo>
                  <a:cubicBezTo>
                    <a:pt x="562" y="461"/>
                    <a:pt x="457" y="566"/>
                    <a:pt x="327" y="631"/>
                  </a:cubicBezTo>
                  <a:lnTo>
                    <a:pt x="26" y="762"/>
                  </a:lnTo>
                  <a:cubicBezTo>
                    <a:pt x="0" y="788"/>
                    <a:pt x="0" y="827"/>
                    <a:pt x="26" y="840"/>
                  </a:cubicBezTo>
                  <a:lnTo>
                    <a:pt x="327" y="984"/>
                  </a:lnTo>
                  <a:cubicBezTo>
                    <a:pt x="457" y="1049"/>
                    <a:pt x="562" y="1153"/>
                    <a:pt x="627" y="1284"/>
                  </a:cubicBezTo>
                  <a:lnTo>
                    <a:pt x="771" y="1585"/>
                  </a:lnTo>
                  <a:cubicBezTo>
                    <a:pt x="777" y="1604"/>
                    <a:pt x="790" y="1614"/>
                    <a:pt x="804" y="1614"/>
                  </a:cubicBezTo>
                  <a:cubicBezTo>
                    <a:pt x="817" y="1614"/>
                    <a:pt x="830" y="1604"/>
                    <a:pt x="836" y="1585"/>
                  </a:cubicBezTo>
                  <a:lnTo>
                    <a:pt x="980" y="1284"/>
                  </a:lnTo>
                  <a:cubicBezTo>
                    <a:pt x="1045" y="1153"/>
                    <a:pt x="1150" y="1049"/>
                    <a:pt x="1280" y="984"/>
                  </a:cubicBezTo>
                  <a:lnTo>
                    <a:pt x="1581" y="840"/>
                  </a:lnTo>
                  <a:cubicBezTo>
                    <a:pt x="1620" y="827"/>
                    <a:pt x="1620" y="775"/>
                    <a:pt x="1581" y="762"/>
                  </a:cubicBezTo>
                  <a:lnTo>
                    <a:pt x="1280" y="631"/>
                  </a:lnTo>
                  <a:cubicBezTo>
                    <a:pt x="1150" y="566"/>
                    <a:pt x="1045" y="461"/>
                    <a:pt x="980" y="330"/>
                  </a:cubicBezTo>
                  <a:lnTo>
                    <a:pt x="836" y="30"/>
                  </a:lnTo>
                  <a:cubicBezTo>
                    <a:pt x="830" y="10"/>
                    <a:pt x="817" y="1"/>
                    <a:pt x="804"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p1"/>
            <p:cNvSpPr/>
            <p:nvPr/>
          </p:nvSpPr>
          <p:spPr>
            <a:xfrm rot="-554324">
              <a:off x="8041526" y="2721580"/>
              <a:ext cx="124290" cy="123063"/>
            </a:xfrm>
            <a:custGeom>
              <a:rect b="b" l="l" r="r" t="t"/>
              <a:pathLst>
                <a:path extrusionOk="0" h="1605" w="1621">
                  <a:moveTo>
                    <a:pt x="810" y="1"/>
                  </a:moveTo>
                  <a:cubicBezTo>
                    <a:pt x="794" y="1"/>
                    <a:pt x="778" y="10"/>
                    <a:pt x="771" y="30"/>
                  </a:cubicBezTo>
                  <a:lnTo>
                    <a:pt x="628" y="331"/>
                  </a:lnTo>
                  <a:cubicBezTo>
                    <a:pt x="575" y="461"/>
                    <a:pt x="471" y="566"/>
                    <a:pt x="327" y="631"/>
                  </a:cubicBezTo>
                  <a:lnTo>
                    <a:pt x="27" y="775"/>
                  </a:lnTo>
                  <a:cubicBezTo>
                    <a:pt x="1" y="788"/>
                    <a:pt x="1" y="827"/>
                    <a:pt x="27" y="840"/>
                  </a:cubicBezTo>
                  <a:lnTo>
                    <a:pt x="327" y="984"/>
                  </a:lnTo>
                  <a:cubicBezTo>
                    <a:pt x="458" y="1049"/>
                    <a:pt x="575" y="1154"/>
                    <a:pt x="628" y="1284"/>
                  </a:cubicBezTo>
                  <a:lnTo>
                    <a:pt x="771" y="1585"/>
                  </a:lnTo>
                  <a:cubicBezTo>
                    <a:pt x="778" y="1598"/>
                    <a:pt x="794" y="1604"/>
                    <a:pt x="810" y="1604"/>
                  </a:cubicBezTo>
                  <a:cubicBezTo>
                    <a:pt x="827" y="1604"/>
                    <a:pt x="843" y="1598"/>
                    <a:pt x="850" y="1585"/>
                  </a:cubicBezTo>
                  <a:lnTo>
                    <a:pt x="993" y="1284"/>
                  </a:lnTo>
                  <a:cubicBezTo>
                    <a:pt x="1046" y="1154"/>
                    <a:pt x="1150" y="1049"/>
                    <a:pt x="1281" y="984"/>
                  </a:cubicBezTo>
                  <a:lnTo>
                    <a:pt x="1594" y="840"/>
                  </a:lnTo>
                  <a:cubicBezTo>
                    <a:pt x="1620" y="827"/>
                    <a:pt x="1620" y="788"/>
                    <a:pt x="1594" y="775"/>
                  </a:cubicBezTo>
                  <a:lnTo>
                    <a:pt x="1281" y="631"/>
                  </a:lnTo>
                  <a:cubicBezTo>
                    <a:pt x="1150" y="566"/>
                    <a:pt x="1046" y="461"/>
                    <a:pt x="993" y="331"/>
                  </a:cubicBezTo>
                  <a:lnTo>
                    <a:pt x="850" y="30"/>
                  </a:lnTo>
                  <a:cubicBezTo>
                    <a:pt x="843" y="10"/>
                    <a:pt x="827" y="1"/>
                    <a:pt x="81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 name="Google Shape;293;p1"/>
            <p:cNvSpPr/>
            <p:nvPr/>
          </p:nvSpPr>
          <p:spPr>
            <a:xfrm rot="-554324">
              <a:off x="7048708" y="3443031"/>
              <a:ext cx="124290" cy="122986"/>
            </a:xfrm>
            <a:custGeom>
              <a:rect b="b" l="l" r="r" t="t"/>
              <a:pathLst>
                <a:path extrusionOk="0" h="1604" w="1621">
                  <a:moveTo>
                    <a:pt x="810" y="0"/>
                  </a:moveTo>
                  <a:cubicBezTo>
                    <a:pt x="794" y="0"/>
                    <a:pt x="777" y="7"/>
                    <a:pt x="771" y="20"/>
                  </a:cubicBezTo>
                  <a:lnTo>
                    <a:pt x="640" y="320"/>
                  </a:lnTo>
                  <a:cubicBezTo>
                    <a:pt x="575" y="451"/>
                    <a:pt x="470" y="556"/>
                    <a:pt x="340" y="621"/>
                  </a:cubicBezTo>
                  <a:lnTo>
                    <a:pt x="39" y="765"/>
                  </a:lnTo>
                  <a:cubicBezTo>
                    <a:pt x="0" y="778"/>
                    <a:pt x="0" y="817"/>
                    <a:pt x="39" y="843"/>
                  </a:cubicBezTo>
                  <a:lnTo>
                    <a:pt x="340" y="974"/>
                  </a:lnTo>
                  <a:cubicBezTo>
                    <a:pt x="470" y="1039"/>
                    <a:pt x="575" y="1143"/>
                    <a:pt x="640" y="1274"/>
                  </a:cubicBezTo>
                  <a:lnTo>
                    <a:pt x="771" y="1575"/>
                  </a:lnTo>
                  <a:cubicBezTo>
                    <a:pt x="777" y="1594"/>
                    <a:pt x="794" y="1604"/>
                    <a:pt x="810" y="1604"/>
                  </a:cubicBezTo>
                  <a:cubicBezTo>
                    <a:pt x="826" y="1604"/>
                    <a:pt x="843" y="1594"/>
                    <a:pt x="849" y="1575"/>
                  </a:cubicBezTo>
                  <a:lnTo>
                    <a:pt x="993" y="1274"/>
                  </a:lnTo>
                  <a:cubicBezTo>
                    <a:pt x="1045" y="1143"/>
                    <a:pt x="1163" y="1039"/>
                    <a:pt x="1293" y="974"/>
                  </a:cubicBezTo>
                  <a:lnTo>
                    <a:pt x="1594" y="843"/>
                  </a:lnTo>
                  <a:cubicBezTo>
                    <a:pt x="1620" y="817"/>
                    <a:pt x="1620" y="778"/>
                    <a:pt x="1594" y="765"/>
                  </a:cubicBezTo>
                  <a:lnTo>
                    <a:pt x="1293" y="621"/>
                  </a:lnTo>
                  <a:cubicBezTo>
                    <a:pt x="1150" y="556"/>
                    <a:pt x="1045" y="451"/>
                    <a:pt x="993" y="320"/>
                  </a:cubicBezTo>
                  <a:lnTo>
                    <a:pt x="849" y="20"/>
                  </a:lnTo>
                  <a:cubicBezTo>
                    <a:pt x="843" y="7"/>
                    <a:pt x="826" y="0"/>
                    <a:pt x="81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 name="Google Shape;294;p1"/>
            <p:cNvSpPr/>
            <p:nvPr/>
          </p:nvSpPr>
          <p:spPr>
            <a:xfrm rot="-554324">
              <a:off x="6916298" y="2604229"/>
              <a:ext cx="124290" cy="123063"/>
            </a:xfrm>
            <a:custGeom>
              <a:rect b="b" l="l" r="r" t="t"/>
              <a:pathLst>
                <a:path extrusionOk="0" h="1605" w="1621">
                  <a:moveTo>
                    <a:pt x="810" y="1"/>
                  </a:moveTo>
                  <a:cubicBezTo>
                    <a:pt x="794" y="1"/>
                    <a:pt x="778" y="11"/>
                    <a:pt x="771" y="30"/>
                  </a:cubicBezTo>
                  <a:lnTo>
                    <a:pt x="627" y="331"/>
                  </a:lnTo>
                  <a:cubicBezTo>
                    <a:pt x="575" y="461"/>
                    <a:pt x="471" y="566"/>
                    <a:pt x="340" y="631"/>
                  </a:cubicBezTo>
                  <a:lnTo>
                    <a:pt x="40" y="762"/>
                  </a:lnTo>
                  <a:cubicBezTo>
                    <a:pt x="0" y="775"/>
                    <a:pt x="0" y="827"/>
                    <a:pt x="40" y="840"/>
                  </a:cubicBezTo>
                  <a:lnTo>
                    <a:pt x="340" y="984"/>
                  </a:lnTo>
                  <a:cubicBezTo>
                    <a:pt x="471" y="1036"/>
                    <a:pt x="575" y="1154"/>
                    <a:pt x="627" y="1284"/>
                  </a:cubicBezTo>
                  <a:lnTo>
                    <a:pt x="771" y="1585"/>
                  </a:lnTo>
                  <a:cubicBezTo>
                    <a:pt x="778" y="1598"/>
                    <a:pt x="794" y="1604"/>
                    <a:pt x="810" y="1604"/>
                  </a:cubicBezTo>
                  <a:cubicBezTo>
                    <a:pt x="827" y="1604"/>
                    <a:pt x="843" y="1598"/>
                    <a:pt x="850" y="1585"/>
                  </a:cubicBezTo>
                  <a:lnTo>
                    <a:pt x="993" y="1284"/>
                  </a:lnTo>
                  <a:cubicBezTo>
                    <a:pt x="1045" y="1154"/>
                    <a:pt x="1150" y="1049"/>
                    <a:pt x="1294" y="984"/>
                  </a:cubicBezTo>
                  <a:lnTo>
                    <a:pt x="1594" y="840"/>
                  </a:lnTo>
                  <a:cubicBezTo>
                    <a:pt x="1620" y="827"/>
                    <a:pt x="1620" y="788"/>
                    <a:pt x="1594" y="762"/>
                  </a:cubicBezTo>
                  <a:lnTo>
                    <a:pt x="1294" y="631"/>
                  </a:lnTo>
                  <a:cubicBezTo>
                    <a:pt x="1150" y="566"/>
                    <a:pt x="1045" y="461"/>
                    <a:pt x="993" y="331"/>
                  </a:cubicBezTo>
                  <a:lnTo>
                    <a:pt x="850" y="30"/>
                  </a:lnTo>
                  <a:cubicBezTo>
                    <a:pt x="843" y="11"/>
                    <a:pt x="827" y="1"/>
                    <a:pt x="81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 name="Google Shape;295;p1"/>
            <p:cNvSpPr/>
            <p:nvPr/>
          </p:nvSpPr>
          <p:spPr>
            <a:xfrm rot="-554324">
              <a:off x="6180302" y="3406956"/>
              <a:ext cx="124290" cy="123753"/>
            </a:xfrm>
            <a:custGeom>
              <a:rect b="b" l="l" r="r" t="t"/>
              <a:pathLst>
                <a:path extrusionOk="0" h="1614" w="1621">
                  <a:moveTo>
                    <a:pt x="810" y="1"/>
                  </a:moveTo>
                  <a:cubicBezTo>
                    <a:pt x="794" y="1"/>
                    <a:pt x="777" y="10"/>
                    <a:pt x="771" y="30"/>
                  </a:cubicBezTo>
                  <a:lnTo>
                    <a:pt x="627" y="330"/>
                  </a:lnTo>
                  <a:cubicBezTo>
                    <a:pt x="562" y="461"/>
                    <a:pt x="457" y="566"/>
                    <a:pt x="327" y="631"/>
                  </a:cubicBezTo>
                  <a:lnTo>
                    <a:pt x="26" y="775"/>
                  </a:lnTo>
                  <a:cubicBezTo>
                    <a:pt x="0" y="788"/>
                    <a:pt x="0" y="827"/>
                    <a:pt x="26" y="853"/>
                  </a:cubicBezTo>
                  <a:lnTo>
                    <a:pt x="327" y="984"/>
                  </a:lnTo>
                  <a:cubicBezTo>
                    <a:pt x="457" y="1049"/>
                    <a:pt x="575" y="1153"/>
                    <a:pt x="627" y="1284"/>
                  </a:cubicBezTo>
                  <a:lnTo>
                    <a:pt x="771" y="1585"/>
                  </a:lnTo>
                  <a:cubicBezTo>
                    <a:pt x="777" y="1604"/>
                    <a:pt x="794" y="1614"/>
                    <a:pt x="810" y="1614"/>
                  </a:cubicBezTo>
                  <a:cubicBezTo>
                    <a:pt x="826" y="1614"/>
                    <a:pt x="843" y="1604"/>
                    <a:pt x="849" y="1585"/>
                  </a:cubicBezTo>
                  <a:lnTo>
                    <a:pt x="980" y="1284"/>
                  </a:lnTo>
                  <a:cubicBezTo>
                    <a:pt x="1045" y="1153"/>
                    <a:pt x="1150" y="1049"/>
                    <a:pt x="1280" y="984"/>
                  </a:cubicBezTo>
                  <a:lnTo>
                    <a:pt x="1581" y="853"/>
                  </a:lnTo>
                  <a:cubicBezTo>
                    <a:pt x="1620" y="827"/>
                    <a:pt x="1620" y="788"/>
                    <a:pt x="1581" y="775"/>
                  </a:cubicBezTo>
                  <a:lnTo>
                    <a:pt x="1280" y="631"/>
                  </a:lnTo>
                  <a:cubicBezTo>
                    <a:pt x="1150" y="566"/>
                    <a:pt x="1045" y="461"/>
                    <a:pt x="980" y="330"/>
                  </a:cubicBezTo>
                  <a:lnTo>
                    <a:pt x="849" y="30"/>
                  </a:lnTo>
                  <a:cubicBezTo>
                    <a:pt x="843" y="10"/>
                    <a:pt x="826" y="1"/>
                    <a:pt x="81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6" name="Google Shape;296;p1"/>
          <p:cNvSpPr txBox="1"/>
          <p:nvPr>
            <p:ph type="ctrTitle"/>
          </p:nvPr>
        </p:nvSpPr>
        <p:spPr>
          <a:xfrm>
            <a:off x="233916" y="519471"/>
            <a:ext cx="5020009" cy="31845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5200"/>
              <a:buNone/>
            </a:pPr>
            <a:r>
              <a:rPr lang="en-US" sz="6600"/>
              <a:t>Unit 10: </a:t>
            </a:r>
            <a:br>
              <a:rPr lang="en-US" sz="6600"/>
            </a:br>
            <a:r>
              <a:rPr lang="en-US" sz="6600"/>
              <a:t>Our Houses In The Future  </a:t>
            </a:r>
            <a:endParaRPr sz="6600"/>
          </a:p>
        </p:txBody>
      </p:sp>
      <p:sp>
        <p:nvSpPr>
          <p:cNvPr id="297" name="Google Shape;297;p1"/>
          <p:cNvSpPr txBox="1"/>
          <p:nvPr>
            <p:ph idx="1" type="subTitle"/>
          </p:nvPr>
        </p:nvSpPr>
        <p:spPr>
          <a:xfrm>
            <a:off x="293344" y="3622850"/>
            <a:ext cx="4503900" cy="4965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800"/>
              <a:buNone/>
            </a:pPr>
            <a:r>
              <a:rPr lang="en-US" sz="2000"/>
              <a:t>Lesson 5: Skills 1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
          <p:cNvSpPr txBox="1"/>
          <p:nvPr>
            <p:ph type="title"/>
          </p:nvPr>
        </p:nvSpPr>
        <p:spPr>
          <a:xfrm>
            <a:off x="50800" y="139427"/>
            <a:ext cx="9093200" cy="467100"/>
          </a:xfrm>
          <a:prstGeom prst="rect">
            <a:avLst/>
          </a:prstGeom>
          <a:noFill/>
          <a:ln>
            <a:noFill/>
          </a:ln>
        </p:spPr>
        <p:txBody>
          <a:bodyPr anchorCtr="0" anchor="ctr" bIns="91425" lIns="91425" spcFirstLastPara="1" rIns="91425" wrap="square" tIns="0">
            <a:noAutofit/>
          </a:bodyPr>
          <a:lstStyle/>
          <a:p>
            <a:pPr indent="0" lvl="0" marL="0" rtl="0" algn="l">
              <a:lnSpc>
                <a:spcPct val="100000"/>
              </a:lnSpc>
              <a:spcBef>
                <a:spcPts val="0"/>
              </a:spcBef>
              <a:spcAft>
                <a:spcPts val="0"/>
              </a:spcAft>
              <a:buSzPts val="4000"/>
              <a:buNone/>
            </a:pPr>
            <a:r>
              <a:rPr lang="en-US" sz="3000"/>
              <a:t>Choose the correct answers to complete the passage.</a:t>
            </a:r>
            <a:endParaRPr sz="3000"/>
          </a:p>
        </p:txBody>
      </p:sp>
      <p:sp>
        <p:nvSpPr>
          <p:cNvPr id="303" name="Google Shape;303;p2"/>
          <p:cNvSpPr txBox="1"/>
          <p:nvPr/>
        </p:nvSpPr>
        <p:spPr>
          <a:xfrm>
            <a:off x="106325" y="563999"/>
            <a:ext cx="8931349" cy="2498120"/>
          </a:xfrm>
          <a:prstGeom prst="rect">
            <a:avLst/>
          </a:prstGeom>
          <a:solidFill>
            <a:schemeClr val="accent6"/>
          </a:solidFill>
          <a:ln>
            <a:noFill/>
          </a:ln>
        </p:spPr>
        <p:txBody>
          <a:bodyPr anchorCtr="0" anchor="t" bIns="45700" lIns="91425" spcFirstLastPara="1" rIns="91425" wrap="square" tIns="45700">
            <a:spAutoFit/>
          </a:bodyPr>
          <a:lstStyle/>
          <a:p>
            <a:pPr indent="0" lvl="0" marL="0" marR="0" rtl="0" algn="just">
              <a:lnSpc>
                <a:spcPct val="143750"/>
              </a:lnSpc>
              <a:spcBef>
                <a:spcPts val="0"/>
              </a:spcBef>
              <a:spcAft>
                <a:spcPts val="0"/>
              </a:spcAft>
              <a:buNone/>
            </a:pPr>
            <a:r>
              <a:rPr b="0" i="0" lang="en-US" sz="1600" u="none" cap="none" strike="noStrike">
                <a:solidFill>
                  <a:srgbClr val="000000"/>
                </a:solidFill>
                <a:latin typeface="Raleway"/>
                <a:ea typeface="Raleway"/>
                <a:cs typeface="Raleway"/>
                <a:sym typeface="Raleway"/>
              </a:rPr>
              <a:t>Are you tired (1)_______ the colour or pattern of your walls? In a smart home, you won’t have to (2)______ them. The walls will actually be digital screens, like computer or TV screens.</a:t>
            </a:r>
            <a:endParaRPr/>
          </a:p>
          <a:p>
            <a:pPr indent="0" lvl="0" marL="0" marR="0" rtl="0" algn="just">
              <a:lnSpc>
                <a:spcPct val="143750"/>
              </a:lnSpc>
              <a:spcBef>
                <a:spcPts val="600"/>
              </a:spcBef>
              <a:spcAft>
                <a:spcPts val="0"/>
              </a:spcAft>
              <a:buNone/>
            </a:pPr>
            <a:r>
              <a:rPr b="0" i="0" lang="en-US" sz="1600" u="none" cap="none" strike="noStrike">
                <a:solidFill>
                  <a:srgbClr val="000000"/>
                </a:solidFill>
                <a:latin typeface="Raleway"/>
                <a:ea typeface="Raleway"/>
                <a:cs typeface="Raleway"/>
                <a:sym typeface="Raleway"/>
              </a:rPr>
              <a:t>	A computer network will link these walls with (3)________ else in your house. Called “ambient intelligence,” this computer “brain” will control your entire house. It will also adapt to your (4)________. Your house will learn about your likes and dislikes. It will then use that knowledge to control the environment. For example, it will set the heat in the house to your (5)________ temperature. It will turn on the shower at the right temperature. It will also darken the windows at night and lighten them when it’s (6)________ to wake up.</a:t>
            </a:r>
            <a:endParaRPr/>
          </a:p>
        </p:txBody>
      </p:sp>
      <p:sp>
        <p:nvSpPr>
          <p:cNvPr id="304" name="Google Shape;304;p2"/>
          <p:cNvSpPr txBox="1"/>
          <p:nvPr/>
        </p:nvSpPr>
        <p:spPr>
          <a:xfrm>
            <a:off x="307371" y="3047943"/>
            <a:ext cx="8931349" cy="2154308"/>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0" i="0" lang="en-US" sz="1600" u="none" cap="none" strike="noStrike">
                <a:solidFill>
                  <a:srgbClr val="000000"/>
                </a:solidFill>
                <a:latin typeface="Raleway"/>
                <a:ea typeface="Raleway"/>
                <a:cs typeface="Raleway"/>
                <a:sym typeface="Raleway"/>
              </a:rPr>
              <a:t>1.	a. with	                   b. of	       c. in	                       d. by</a:t>
            </a:r>
            <a:endParaRPr/>
          </a:p>
          <a:p>
            <a:pPr indent="0" lvl="0" marL="0" marR="0" rtl="0" algn="l">
              <a:lnSpc>
                <a:spcPct val="115000"/>
              </a:lnSpc>
              <a:spcBef>
                <a:spcPts val="600"/>
              </a:spcBef>
              <a:spcAft>
                <a:spcPts val="0"/>
              </a:spcAft>
              <a:buNone/>
            </a:pPr>
            <a:r>
              <a:rPr b="0" i="0" lang="en-US" sz="1600" u="none" cap="none" strike="noStrike">
                <a:solidFill>
                  <a:srgbClr val="000000"/>
                </a:solidFill>
                <a:latin typeface="Raleway"/>
                <a:ea typeface="Raleway"/>
                <a:cs typeface="Raleway"/>
                <a:sym typeface="Raleway"/>
              </a:rPr>
              <a:t>2.	a. build	                   b. cover	       c. pull	                       d. repaint</a:t>
            </a:r>
            <a:endParaRPr/>
          </a:p>
          <a:p>
            <a:pPr indent="0" lvl="0" marL="0" marR="0" rtl="0" algn="l">
              <a:lnSpc>
                <a:spcPct val="115000"/>
              </a:lnSpc>
              <a:spcBef>
                <a:spcPts val="600"/>
              </a:spcBef>
              <a:spcAft>
                <a:spcPts val="0"/>
              </a:spcAft>
              <a:buNone/>
            </a:pPr>
            <a:r>
              <a:rPr b="0" i="0" lang="en-US" sz="1600" u="none" cap="none" strike="noStrike">
                <a:solidFill>
                  <a:srgbClr val="000000"/>
                </a:solidFill>
                <a:latin typeface="Raleway"/>
                <a:ea typeface="Raleway"/>
                <a:cs typeface="Raleway"/>
                <a:sym typeface="Raleway"/>
              </a:rPr>
              <a:t>3.	a. thing	                   b. everything	       c. anything	      d. nothing</a:t>
            </a:r>
            <a:endParaRPr/>
          </a:p>
          <a:p>
            <a:pPr indent="0" lvl="0" marL="0" marR="0" rtl="0" algn="l">
              <a:lnSpc>
                <a:spcPct val="115000"/>
              </a:lnSpc>
              <a:spcBef>
                <a:spcPts val="600"/>
              </a:spcBef>
              <a:spcAft>
                <a:spcPts val="0"/>
              </a:spcAft>
              <a:buNone/>
            </a:pPr>
            <a:r>
              <a:rPr b="0" i="0" lang="en-US" sz="1600" u="none" cap="none" strike="noStrike">
                <a:solidFill>
                  <a:srgbClr val="000000"/>
                </a:solidFill>
                <a:latin typeface="Raleway"/>
                <a:ea typeface="Raleway"/>
                <a:cs typeface="Raleway"/>
                <a:sym typeface="Raleway"/>
              </a:rPr>
              <a:t>4.	a. prefering	                   b. preferable	       c. preferably	      d. preferences</a:t>
            </a:r>
            <a:endParaRPr/>
          </a:p>
          <a:p>
            <a:pPr indent="0" lvl="0" marL="0" marR="0" rtl="0" algn="l">
              <a:lnSpc>
                <a:spcPct val="115000"/>
              </a:lnSpc>
              <a:spcBef>
                <a:spcPts val="600"/>
              </a:spcBef>
              <a:spcAft>
                <a:spcPts val="0"/>
              </a:spcAft>
              <a:buNone/>
            </a:pPr>
            <a:r>
              <a:rPr b="0" i="0" lang="en-US" sz="1600" u="none" cap="none" strike="noStrike">
                <a:solidFill>
                  <a:srgbClr val="000000"/>
                </a:solidFill>
                <a:latin typeface="Raleway"/>
                <a:ea typeface="Raleway"/>
                <a:cs typeface="Raleway"/>
                <a:sym typeface="Raleway"/>
              </a:rPr>
              <a:t>5.	a. favourite	                   b. terrible	       c. high	                       d. clearly</a:t>
            </a:r>
            <a:endParaRPr/>
          </a:p>
          <a:p>
            <a:pPr indent="0" lvl="0" marL="0" marR="0" rtl="0" algn="l">
              <a:lnSpc>
                <a:spcPct val="115000"/>
              </a:lnSpc>
              <a:spcBef>
                <a:spcPts val="600"/>
              </a:spcBef>
              <a:spcAft>
                <a:spcPts val="0"/>
              </a:spcAft>
              <a:buNone/>
            </a:pPr>
            <a:r>
              <a:rPr b="0" i="0" lang="en-US" sz="1600" u="none" cap="none" strike="noStrike">
                <a:solidFill>
                  <a:srgbClr val="000000"/>
                </a:solidFill>
                <a:latin typeface="Raleway"/>
                <a:ea typeface="Raleway"/>
                <a:cs typeface="Raleway"/>
                <a:sym typeface="Raleway"/>
              </a:rPr>
              <a:t>6.	a. occasion	                   b. way	       c. time	                       d. order</a:t>
            </a:r>
            <a:endParaRPr/>
          </a:p>
        </p:txBody>
      </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
          <p:cNvSpPr/>
          <p:nvPr/>
        </p:nvSpPr>
        <p:spPr>
          <a:xfrm>
            <a:off x="2886252" y="2119050"/>
            <a:ext cx="715926"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0" name="Google Shape;310;p3"/>
          <p:cNvSpPr/>
          <p:nvPr/>
        </p:nvSpPr>
        <p:spPr>
          <a:xfrm>
            <a:off x="7050671" y="2571750"/>
            <a:ext cx="930836"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1" name="Google Shape;311;p3"/>
          <p:cNvSpPr/>
          <p:nvPr/>
        </p:nvSpPr>
        <p:spPr>
          <a:xfrm>
            <a:off x="2886251" y="3089293"/>
            <a:ext cx="1281711"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2" name="Google Shape;312;p3"/>
          <p:cNvSpPr/>
          <p:nvPr/>
        </p:nvSpPr>
        <p:spPr>
          <a:xfrm>
            <a:off x="7050670" y="3606640"/>
            <a:ext cx="1377403"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3" name="Google Shape;313;p3"/>
          <p:cNvSpPr/>
          <p:nvPr/>
        </p:nvSpPr>
        <p:spPr>
          <a:xfrm>
            <a:off x="593163" y="4107338"/>
            <a:ext cx="1143488"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4" name="Google Shape;314;p3"/>
          <p:cNvSpPr/>
          <p:nvPr/>
        </p:nvSpPr>
        <p:spPr>
          <a:xfrm>
            <a:off x="5037573" y="4617701"/>
            <a:ext cx="715926" cy="262644"/>
          </a:xfrm>
          <a:prstGeom prst="rect">
            <a:avLst/>
          </a:prstGeom>
          <a:solidFill>
            <a:srgbClr val="FFFF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15" name="Google Shape;315;p3"/>
          <p:cNvSpPr txBox="1"/>
          <p:nvPr/>
        </p:nvSpPr>
        <p:spPr>
          <a:xfrm>
            <a:off x="106325" y="-81039"/>
            <a:ext cx="8931349" cy="2200089"/>
          </a:xfrm>
          <a:prstGeom prst="rect">
            <a:avLst/>
          </a:prstGeom>
          <a:solidFill>
            <a:schemeClr val="accent6"/>
          </a:solidFill>
          <a:ln>
            <a:noFill/>
          </a:ln>
        </p:spPr>
        <p:txBody>
          <a:bodyPr anchorCtr="0" anchor="t" bIns="45700" lIns="91425" spcFirstLastPara="1" rIns="91425" wrap="square" tIns="45700">
            <a:spAutoFit/>
          </a:bodyPr>
          <a:lstStyle/>
          <a:p>
            <a:pPr indent="0" lvl="0" marL="0" marR="0" rtl="0" algn="just">
              <a:lnSpc>
                <a:spcPct val="176923"/>
              </a:lnSpc>
              <a:spcBef>
                <a:spcPts val="0"/>
              </a:spcBef>
              <a:spcAft>
                <a:spcPts val="0"/>
              </a:spcAft>
              <a:buNone/>
            </a:pPr>
            <a:r>
              <a:rPr b="0" i="0" lang="en-US" sz="1300" u="none" cap="none" strike="noStrike">
                <a:solidFill>
                  <a:srgbClr val="000000"/>
                </a:solidFill>
                <a:latin typeface="Raleway"/>
                <a:ea typeface="Raleway"/>
                <a:cs typeface="Raleway"/>
                <a:sym typeface="Raleway"/>
              </a:rPr>
              <a:t>Are you tired (1)_______ the colour or pattern of your walls? In a smart home, you won’t have to (2)______ them. The walls will actually be digital screens, like computer or TV screens.</a:t>
            </a:r>
            <a:endParaRPr/>
          </a:p>
          <a:p>
            <a:pPr indent="0" lvl="0" marL="0" marR="0" rtl="0" algn="just">
              <a:lnSpc>
                <a:spcPct val="176923"/>
              </a:lnSpc>
              <a:spcBef>
                <a:spcPts val="600"/>
              </a:spcBef>
              <a:spcAft>
                <a:spcPts val="0"/>
              </a:spcAft>
              <a:buNone/>
            </a:pPr>
            <a:r>
              <a:rPr b="0" i="0" lang="en-US" sz="1300" u="none" cap="none" strike="noStrike">
                <a:solidFill>
                  <a:srgbClr val="000000"/>
                </a:solidFill>
                <a:latin typeface="Raleway"/>
                <a:ea typeface="Raleway"/>
                <a:cs typeface="Raleway"/>
                <a:sym typeface="Raleway"/>
              </a:rPr>
              <a:t>	A computer network will link these walls with (3)________ else in your house. Called “ambient intelligence,” this computer “brain” will control your entire house. It will also adapt to your (4)________. Your house will learn about your likes and dislikes. It will then use that knowledge to control the environment. For example, it will set the heat in the house to your (5)________ temperature. It will turn on the shower at the right temperature. It will also darken the windows at night and lighten them when it’s (6)________ to wake up.</a:t>
            </a:r>
            <a:endParaRPr/>
          </a:p>
        </p:txBody>
      </p:sp>
      <p:sp>
        <p:nvSpPr>
          <p:cNvPr id="316" name="Google Shape;316;p3"/>
          <p:cNvSpPr txBox="1"/>
          <p:nvPr/>
        </p:nvSpPr>
        <p:spPr>
          <a:xfrm>
            <a:off x="307371" y="2097784"/>
            <a:ext cx="8931349" cy="3097386"/>
          </a:xfrm>
          <a:prstGeom prst="rect">
            <a:avLst/>
          </a:prstGeom>
          <a:noFill/>
          <a:ln>
            <a:noFill/>
          </a:ln>
        </p:spPr>
        <p:txBody>
          <a:bodyPr anchorCtr="0" anchor="t" bIns="45700" lIns="91425" spcFirstLastPara="1" rIns="91425" wrap="square" tIns="45700">
            <a:spAutoFit/>
          </a:bodyPr>
          <a:lstStyle/>
          <a:p>
            <a:pPr indent="0" lvl="0" marL="0" marR="0" rtl="0" algn="l">
              <a:lnSpc>
                <a:spcPct val="93333"/>
              </a:lnSpc>
              <a:spcBef>
                <a:spcPts val="0"/>
              </a:spcBef>
              <a:spcAft>
                <a:spcPts val="0"/>
              </a:spcAft>
              <a:buNone/>
            </a:pPr>
            <a:r>
              <a:rPr b="0" i="0" lang="en-US" sz="1500" u="none" cap="none" strike="noStrike">
                <a:solidFill>
                  <a:srgbClr val="000000"/>
                </a:solidFill>
                <a:latin typeface="Raleway"/>
                <a:ea typeface="Raleway"/>
                <a:cs typeface="Raleway"/>
                <a:sym typeface="Raleway"/>
              </a:rPr>
              <a:t>1.	a. with	                   b. of	                                   c. in	                        d. by</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tired of: mệt mỏi vì </a:t>
            </a:r>
            <a:endParaRPr/>
          </a:p>
          <a:p>
            <a:pPr indent="0" lvl="0" marL="0" marR="0" rtl="0" algn="l">
              <a:lnSpc>
                <a:spcPct val="93333"/>
              </a:lnSpc>
              <a:spcBef>
                <a:spcPts val="600"/>
              </a:spcBef>
              <a:spcAft>
                <a:spcPts val="0"/>
              </a:spcAft>
              <a:buNone/>
            </a:pPr>
            <a:r>
              <a:rPr b="0" i="0" lang="en-US" sz="1500" u="none" cap="none" strike="noStrike">
                <a:solidFill>
                  <a:srgbClr val="000000"/>
                </a:solidFill>
                <a:latin typeface="Raleway"/>
                <a:ea typeface="Raleway"/>
                <a:cs typeface="Raleway"/>
                <a:sym typeface="Raleway"/>
              </a:rPr>
              <a:t>2.	a. build	                   b. cover	       c. pull	                        d. repaint</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 xây dựng                                  bao phủ                               kéo                                   sơn lại </a:t>
            </a:r>
            <a:endParaRPr b="0" i="0" sz="1500" u="none" cap="none" strike="noStrike">
              <a:solidFill>
                <a:srgbClr val="FF0000"/>
              </a:solidFill>
              <a:latin typeface="Raleway"/>
              <a:ea typeface="Raleway"/>
              <a:cs typeface="Raleway"/>
              <a:sym typeface="Raleway"/>
            </a:endParaRPr>
          </a:p>
          <a:p>
            <a:pPr indent="0" lvl="0" marL="0" marR="0" rtl="0" algn="l">
              <a:lnSpc>
                <a:spcPct val="93333"/>
              </a:lnSpc>
              <a:spcBef>
                <a:spcPts val="600"/>
              </a:spcBef>
              <a:spcAft>
                <a:spcPts val="0"/>
              </a:spcAft>
              <a:buNone/>
            </a:pPr>
            <a:r>
              <a:rPr b="0" i="0" lang="en-US" sz="1500" u="none" cap="none" strike="noStrike">
                <a:solidFill>
                  <a:srgbClr val="000000"/>
                </a:solidFill>
                <a:latin typeface="Raleway"/>
                <a:ea typeface="Raleway"/>
                <a:cs typeface="Raleway"/>
                <a:sym typeface="Raleway"/>
              </a:rPr>
              <a:t>3.	a. thing	                   b. everything	       c. anything	      d. nothing</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       điều                                          mọi thứ                        bất cứ thứ gì                   không có gì                                            </a:t>
            </a:r>
            <a:endParaRPr b="0" i="0" sz="1500" u="none" cap="none" strike="noStrike">
              <a:solidFill>
                <a:srgbClr val="FF0000"/>
              </a:solidFill>
              <a:latin typeface="Raleway"/>
              <a:ea typeface="Raleway"/>
              <a:cs typeface="Raleway"/>
              <a:sym typeface="Raleway"/>
            </a:endParaRPr>
          </a:p>
          <a:p>
            <a:pPr indent="0" lvl="0" marL="0" marR="0" rtl="0" algn="l">
              <a:lnSpc>
                <a:spcPct val="93333"/>
              </a:lnSpc>
              <a:spcBef>
                <a:spcPts val="600"/>
              </a:spcBef>
              <a:spcAft>
                <a:spcPts val="0"/>
              </a:spcAft>
              <a:buNone/>
            </a:pPr>
            <a:r>
              <a:rPr b="0" i="0" lang="en-US" sz="1500" u="none" cap="none" strike="noStrike">
                <a:solidFill>
                  <a:srgbClr val="000000"/>
                </a:solidFill>
                <a:latin typeface="Raleway"/>
                <a:ea typeface="Raleway"/>
                <a:cs typeface="Raleway"/>
                <a:sym typeface="Raleway"/>
              </a:rPr>
              <a:t>4.	a. prefering	                   b. preferable	       c. preferably	      d. preferences</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Preferring                             (adj) thích hợp hơn            (adv) tốt nhất là                   (n) sở thích</a:t>
            </a:r>
            <a:endParaRPr b="0" i="0" sz="1500" u="none" cap="none" strike="noStrike">
              <a:solidFill>
                <a:srgbClr val="FF0000"/>
              </a:solidFill>
              <a:latin typeface="Raleway"/>
              <a:ea typeface="Raleway"/>
              <a:cs typeface="Raleway"/>
              <a:sym typeface="Raleway"/>
            </a:endParaRPr>
          </a:p>
          <a:p>
            <a:pPr indent="0" lvl="0" marL="0" marR="0" rtl="0" algn="l">
              <a:lnSpc>
                <a:spcPct val="93333"/>
              </a:lnSpc>
              <a:spcBef>
                <a:spcPts val="600"/>
              </a:spcBef>
              <a:spcAft>
                <a:spcPts val="0"/>
              </a:spcAft>
              <a:buNone/>
            </a:pPr>
            <a:r>
              <a:rPr b="0" i="0" lang="en-US" sz="1500" u="none" cap="none" strike="noStrike">
                <a:solidFill>
                  <a:srgbClr val="000000"/>
                </a:solidFill>
                <a:latin typeface="Raleway"/>
                <a:ea typeface="Raleway"/>
                <a:cs typeface="Raleway"/>
                <a:sym typeface="Raleway"/>
              </a:rPr>
              <a:t>5.	a. favourite	                   b. terrible	       c. high	                        d. clearly</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      yêu thích                           khủng khiếp                          cao                                 rõ ràng </a:t>
            </a:r>
            <a:endParaRPr b="0" i="0" sz="1500" u="none" cap="none" strike="noStrike">
              <a:solidFill>
                <a:srgbClr val="FF0000"/>
              </a:solidFill>
              <a:latin typeface="Raleway"/>
              <a:ea typeface="Raleway"/>
              <a:cs typeface="Raleway"/>
              <a:sym typeface="Raleway"/>
            </a:endParaRPr>
          </a:p>
          <a:p>
            <a:pPr indent="0" lvl="0" marL="0" marR="0" rtl="0" algn="l">
              <a:lnSpc>
                <a:spcPct val="93333"/>
              </a:lnSpc>
              <a:spcBef>
                <a:spcPts val="600"/>
              </a:spcBef>
              <a:spcAft>
                <a:spcPts val="0"/>
              </a:spcAft>
              <a:buNone/>
            </a:pPr>
            <a:r>
              <a:rPr b="0" i="0" lang="en-US" sz="1500" u="none" cap="none" strike="noStrike">
                <a:solidFill>
                  <a:srgbClr val="000000"/>
                </a:solidFill>
                <a:latin typeface="Raleway"/>
                <a:ea typeface="Raleway"/>
                <a:cs typeface="Raleway"/>
                <a:sym typeface="Raleway"/>
              </a:rPr>
              <a:t>6. a. occasion	                   b. way	       c. time	                        d. order</a:t>
            </a:r>
            <a:endParaRPr/>
          </a:p>
          <a:p>
            <a:pPr indent="0" lvl="0" marL="0" marR="0" rtl="0" algn="l">
              <a:lnSpc>
                <a:spcPct val="93333"/>
              </a:lnSpc>
              <a:spcBef>
                <a:spcPts val="600"/>
              </a:spcBef>
              <a:spcAft>
                <a:spcPts val="0"/>
              </a:spcAft>
              <a:buNone/>
            </a:pPr>
            <a:r>
              <a:rPr b="0" i="0" lang="en-US" sz="1500" u="none" cap="none" strike="noStrike">
                <a:solidFill>
                  <a:srgbClr val="FF0000"/>
                </a:solidFill>
                <a:latin typeface="Raleway"/>
                <a:ea typeface="Raleway"/>
                <a:cs typeface="Raleway"/>
                <a:sym typeface="Raleway"/>
              </a:rPr>
              <a:t>time to wake up: thời gian để thức dậy</a:t>
            </a:r>
            <a:endParaRPr b="0" i="0" sz="1500" u="none" cap="none" strike="noStrike">
              <a:solidFill>
                <a:srgbClr val="FF0000"/>
              </a:solidFill>
              <a:latin typeface="Raleway"/>
              <a:ea typeface="Raleway"/>
              <a:cs typeface="Raleway"/>
              <a:sym typeface="Raleway"/>
            </a:endParaRPr>
          </a:p>
        </p:txBody>
      </p:sp>
    </p:spTree>
  </p:cSld>
  <p:clrMapOvr>
    <a:masterClrMapping/>
  </p:clrMapOvr>
  <p:transition spd="med">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500"/>
                                        <p:tgtEl>
                                          <p:spTgt spid="3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0"/>
                                        </p:tgtEl>
                                        <p:attrNameLst>
                                          <p:attrName>style.visibility</p:attrName>
                                        </p:attrNameLst>
                                      </p:cBhvr>
                                      <p:to>
                                        <p:strVal val="visible"/>
                                      </p:to>
                                    </p:set>
                                    <p:animEffect filter="fade" transition="in">
                                      <p:cBhvr>
                                        <p:cTn dur="500"/>
                                        <p:tgtEl>
                                          <p:spTgt spid="3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500"/>
                                        <p:tgtEl>
                                          <p:spTgt spid="3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500"/>
                                        <p:tgtEl>
                                          <p:spTgt spid="3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500"/>
                                        <p:tgtEl>
                                          <p:spTgt spid="3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4"/>
          <p:cNvSpPr txBox="1"/>
          <p:nvPr>
            <p:ph type="title"/>
          </p:nvPr>
        </p:nvSpPr>
        <p:spPr>
          <a:xfrm>
            <a:off x="-260619" y="471714"/>
            <a:ext cx="8882107" cy="458850"/>
          </a:xfrm>
          <a:prstGeom prst="rect">
            <a:avLst/>
          </a:prstGeom>
          <a:noFill/>
          <a:ln>
            <a:noFill/>
          </a:ln>
        </p:spPr>
        <p:txBody>
          <a:bodyPr anchorCtr="0" anchor="ctr" bIns="91425" lIns="91425" spcFirstLastPara="1" rIns="91425" wrap="square" tIns="0">
            <a:noAutofit/>
          </a:bodyPr>
          <a:lstStyle/>
          <a:p>
            <a:pPr indent="0" lvl="0" marL="0" rtl="0" algn="ctr">
              <a:lnSpc>
                <a:spcPct val="100000"/>
              </a:lnSpc>
              <a:spcBef>
                <a:spcPts val="0"/>
              </a:spcBef>
              <a:spcAft>
                <a:spcPts val="0"/>
              </a:spcAft>
              <a:buSzPts val="4000"/>
              <a:buNone/>
            </a:pPr>
            <a:r>
              <a:rPr lang="en-US" sz="3500"/>
              <a:t>Read the passage and answer the questions.</a:t>
            </a:r>
            <a:endParaRPr/>
          </a:p>
        </p:txBody>
      </p:sp>
      <p:sp>
        <p:nvSpPr>
          <p:cNvPr id="322" name="Google Shape;322;p4"/>
          <p:cNvSpPr txBox="1"/>
          <p:nvPr/>
        </p:nvSpPr>
        <p:spPr>
          <a:xfrm>
            <a:off x="495303" y="1145686"/>
            <a:ext cx="8126185" cy="3378682"/>
          </a:xfrm>
          <a:prstGeom prst="rect">
            <a:avLst/>
          </a:prstGeom>
          <a:noFill/>
          <a:ln>
            <a:noFill/>
          </a:ln>
        </p:spPr>
        <p:txBody>
          <a:bodyPr anchorCtr="0" anchor="t" bIns="45700" lIns="91425" spcFirstLastPara="1" rIns="91425" wrap="square" tIns="45700">
            <a:spAutoFit/>
          </a:bodyPr>
          <a:lstStyle/>
          <a:p>
            <a:pPr indent="0" lvl="0" marL="0" marR="0" rtl="0" algn="ctr">
              <a:lnSpc>
                <a:spcPct val="115000"/>
              </a:lnSpc>
              <a:spcBef>
                <a:spcPts val="0"/>
              </a:spcBef>
              <a:spcAft>
                <a:spcPts val="0"/>
              </a:spcAft>
              <a:buNone/>
            </a:pPr>
            <a:r>
              <a:rPr b="1" i="0" lang="en-US" sz="1700" u="none" cap="none" strike="noStrike">
                <a:solidFill>
                  <a:srgbClr val="000000"/>
                </a:solidFill>
                <a:latin typeface="Raleway"/>
                <a:ea typeface="Raleway"/>
                <a:cs typeface="Raleway"/>
                <a:sym typeface="Raleway"/>
              </a:rPr>
              <a:t>A lovely house</a:t>
            </a:r>
            <a:endParaRPr b="0" i="0" sz="1700" u="none" cap="none" strike="noStrike">
              <a:solidFill>
                <a:srgbClr val="000000"/>
              </a:solidFill>
              <a:latin typeface="Raleway"/>
              <a:ea typeface="Raleway"/>
              <a:cs typeface="Raleway"/>
              <a:sym typeface="Raleway"/>
            </a:endParaRPr>
          </a:p>
          <a:p>
            <a:pPr indent="228600" lvl="0" marL="0" marR="0" rtl="0" algn="just">
              <a:lnSpc>
                <a:spcPct val="115000"/>
              </a:lnSpc>
              <a:spcBef>
                <a:spcPts val="0"/>
              </a:spcBef>
              <a:spcAft>
                <a:spcPts val="0"/>
              </a:spcAft>
              <a:buNone/>
            </a:pPr>
            <a:r>
              <a:rPr b="0" i="0" lang="en-US" sz="1700" u="none" cap="none" strike="noStrike">
                <a:solidFill>
                  <a:srgbClr val="000000"/>
                </a:solidFill>
                <a:latin typeface="Raleway"/>
                <a:ea typeface="Raleway"/>
                <a:cs typeface="Raleway"/>
                <a:sym typeface="Raleway"/>
              </a:rPr>
              <a:t>Peter lives in a house near the sea. It’s an old house, about 100 years old, and it’s very small. There are two bedrooms upstairs but no bathroom. The bathroom is downstairs next to the kitchen and there’s a living room where there is a lovely fireplace. There’s a garden in front of the house. The garden goes down to the beach and in spring and summer there are flowers everywhere. Peter lives alone with his dog, Boxer, but they have a lot of visitors. Their city friends often stay with them. Peter loves his house for many reasons: the garden, the flowers in summer, the fire in winter, but the best thing is the view from his bedroom window. Peter is thinking of a new house in the future with the help of Robots.</a:t>
            </a:r>
            <a:endParaRPr b="0" i="0" sz="1700" u="none" cap="none" strike="noStrike">
              <a:solidFill>
                <a:srgbClr val="000000"/>
              </a:solidFill>
              <a:latin typeface="Raleway"/>
              <a:ea typeface="Raleway"/>
              <a:cs typeface="Raleway"/>
              <a:sym typeface="Raleway"/>
            </a:endParaRPr>
          </a:p>
        </p:txBody>
      </p:sp>
    </p:spTree>
  </p:cSld>
  <p:clrMapOvr>
    <a:masterClrMapping/>
  </p:clrMapOvr>
  <p:transition spd="slow">
    <p:comb/>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5"/>
          <p:cNvSpPr txBox="1"/>
          <p:nvPr/>
        </p:nvSpPr>
        <p:spPr>
          <a:xfrm>
            <a:off x="749304" y="1355124"/>
            <a:ext cx="8031840" cy="3185744"/>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Where is the house?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How old is the house?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How many rooms are there upstairs?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Is there a bathroom upstairs?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Is there a fire place in the kitchen?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What’s the dog’s name?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Who often come to stay with them? ………………………………………………………………………………</a:t>
            </a:r>
            <a:endParaRPr b="0" i="0" sz="1700" u="none" cap="none" strike="noStrike">
              <a:solidFill>
                <a:srgbClr val="000000"/>
              </a:solidFill>
              <a:latin typeface="Raleway"/>
              <a:ea typeface="Raleway"/>
              <a:cs typeface="Raleway"/>
              <a:sym typeface="Raleway"/>
            </a:endParaRPr>
          </a:p>
          <a:p>
            <a:pPr indent="-342900" lvl="0" marL="342900" marR="0" rtl="0" algn="l">
              <a:lnSpc>
                <a:spcPct val="150000"/>
              </a:lnSpc>
              <a:spcBef>
                <a:spcPts val="0"/>
              </a:spcBef>
              <a:spcAft>
                <a:spcPts val="0"/>
              </a:spcAft>
              <a:buClr>
                <a:srgbClr val="0000FF"/>
              </a:buClr>
              <a:buSzPts val="1700"/>
              <a:buFont typeface="Arial"/>
              <a:buAutoNum type="arabicPeriod"/>
            </a:pPr>
            <a:r>
              <a:rPr b="0" i="0" lang="en-US" sz="1700" u="none" cap="none" strike="noStrike">
                <a:solidFill>
                  <a:srgbClr val="000000"/>
                </a:solidFill>
                <a:latin typeface="Raleway"/>
                <a:ea typeface="Raleway"/>
                <a:cs typeface="Raleway"/>
                <a:sym typeface="Raleway"/>
              </a:rPr>
              <a:t>What reasons does Peter love his house?……………………………………………………………………………</a:t>
            </a:r>
            <a:endParaRPr b="0" i="0" sz="1700" u="none" cap="none" strike="noStrike">
              <a:solidFill>
                <a:srgbClr val="000000"/>
              </a:solidFill>
              <a:latin typeface="Raleway"/>
              <a:ea typeface="Raleway"/>
              <a:cs typeface="Raleway"/>
              <a:sym typeface="Raleway"/>
            </a:endParaRPr>
          </a:p>
        </p:txBody>
      </p:sp>
      <p:sp>
        <p:nvSpPr>
          <p:cNvPr id="328" name="Google Shape;328;p5"/>
          <p:cNvSpPr txBox="1"/>
          <p:nvPr>
            <p:ph type="title"/>
          </p:nvPr>
        </p:nvSpPr>
        <p:spPr>
          <a:xfrm>
            <a:off x="-260619" y="471714"/>
            <a:ext cx="8882107" cy="458850"/>
          </a:xfrm>
          <a:prstGeom prst="rect">
            <a:avLst/>
          </a:prstGeom>
          <a:noFill/>
          <a:ln>
            <a:noFill/>
          </a:ln>
        </p:spPr>
        <p:txBody>
          <a:bodyPr anchorCtr="0" anchor="ctr" bIns="91425" lIns="91425" spcFirstLastPara="1" rIns="91425" wrap="square" tIns="0">
            <a:noAutofit/>
          </a:bodyPr>
          <a:lstStyle/>
          <a:p>
            <a:pPr indent="0" lvl="0" marL="0" rtl="0" algn="ctr">
              <a:lnSpc>
                <a:spcPct val="100000"/>
              </a:lnSpc>
              <a:spcBef>
                <a:spcPts val="0"/>
              </a:spcBef>
              <a:spcAft>
                <a:spcPts val="0"/>
              </a:spcAft>
              <a:buSzPts val="4000"/>
              <a:buNone/>
            </a:pPr>
            <a:r>
              <a:rPr lang="en-US" sz="3500"/>
              <a:t>Read the passage and answer the questions.</a:t>
            </a:r>
            <a:endParaRPr/>
          </a:p>
        </p:txBody>
      </p:sp>
    </p:spTree>
  </p:cSld>
  <p:clrMapOvr>
    <a:masterClrMapping/>
  </p:clrMapOvr>
  <mc:AlternateContent>
    <mc:Choice Requires="p14">
      <p:transition spd="slow" p14:dur="1200">
        <p14:prism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6"/>
          <p:cNvSpPr txBox="1"/>
          <p:nvPr/>
        </p:nvSpPr>
        <p:spPr>
          <a:xfrm>
            <a:off x="777150" y="1355124"/>
            <a:ext cx="8031840" cy="3185744"/>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1. Where is the house? ………………………………………………………………………………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Peter lives in a house near the sea. </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2. How old is the house?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It’s an old house, about 100 years old</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3. How many rooms are there upstairs?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There are two bedrooms upstairs </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4. Is there a bathroom upstairs?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There are two bedrooms upstairs but no bathroom.</a:t>
            </a:r>
            <a:endParaRPr/>
          </a:p>
        </p:txBody>
      </p:sp>
      <p:sp>
        <p:nvSpPr>
          <p:cNvPr id="334" name="Google Shape;334;p6"/>
          <p:cNvSpPr txBox="1"/>
          <p:nvPr>
            <p:ph type="title"/>
          </p:nvPr>
        </p:nvSpPr>
        <p:spPr>
          <a:xfrm>
            <a:off x="-260619" y="609596"/>
            <a:ext cx="8882107" cy="471715"/>
          </a:xfrm>
          <a:prstGeom prst="rect">
            <a:avLst/>
          </a:prstGeom>
          <a:noFill/>
          <a:ln>
            <a:noFill/>
          </a:ln>
        </p:spPr>
        <p:txBody>
          <a:bodyPr anchorCtr="0" anchor="ctr" bIns="91425" lIns="91425" spcFirstLastPara="1" rIns="91425" wrap="square" tIns="0">
            <a:noAutofit/>
          </a:bodyPr>
          <a:lstStyle/>
          <a:p>
            <a:pPr indent="0" lvl="0" marL="0" rtl="0" algn="ctr">
              <a:lnSpc>
                <a:spcPct val="100000"/>
              </a:lnSpc>
              <a:spcBef>
                <a:spcPts val="0"/>
              </a:spcBef>
              <a:spcAft>
                <a:spcPts val="0"/>
              </a:spcAft>
              <a:buSzPts val="4000"/>
              <a:buNone/>
            </a:pPr>
            <a:r>
              <a:rPr lang="en-US" sz="3500"/>
              <a:t>Read the passage and answer the questions.</a:t>
            </a:r>
            <a:endParaRPr/>
          </a:p>
        </p:txBody>
      </p:sp>
      <p:sp>
        <p:nvSpPr>
          <p:cNvPr id="335" name="Google Shape;335;p6"/>
          <p:cNvSpPr txBox="1"/>
          <p:nvPr/>
        </p:nvSpPr>
        <p:spPr>
          <a:xfrm>
            <a:off x="3483429" y="1369638"/>
            <a:ext cx="3789160" cy="61555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700" u="none" cap="none" strike="noStrike">
                <a:solidFill>
                  <a:srgbClr val="000000"/>
                </a:solidFill>
                <a:latin typeface="Raleway"/>
                <a:ea typeface="Raleway"/>
                <a:cs typeface="Raleway"/>
                <a:sym typeface="Raleway"/>
              </a:rPr>
              <a:t> </a:t>
            </a:r>
            <a:r>
              <a:rPr b="1" i="0" lang="en-US" sz="1700" u="none" cap="none" strike="noStrike">
                <a:solidFill>
                  <a:srgbClr val="FF0000"/>
                </a:solidFill>
                <a:latin typeface="Raleway"/>
                <a:ea typeface="Raleway"/>
                <a:cs typeface="Raleway"/>
                <a:sym typeface="Raleway"/>
              </a:rPr>
              <a:t>It's near the sea.</a:t>
            </a:r>
            <a:endParaRPr b="0" i="0" sz="1700" u="none" cap="none" strike="noStrike">
              <a:solidFill>
                <a:srgbClr val="000000"/>
              </a:solidFill>
              <a:latin typeface="Raleway"/>
              <a:ea typeface="Raleway"/>
              <a:cs typeface="Raleway"/>
              <a:sym typeface="Raleway"/>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Raleway"/>
              <a:ea typeface="Raleway"/>
              <a:cs typeface="Raleway"/>
              <a:sym typeface="Raleway"/>
            </a:endParaRPr>
          </a:p>
        </p:txBody>
      </p:sp>
      <p:sp>
        <p:nvSpPr>
          <p:cNvPr id="336" name="Google Shape;336;p6"/>
          <p:cNvSpPr txBox="1"/>
          <p:nvPr/>
        </p:nvSpPr>
        <p:spPr>
          <a:xfrm>
            <a:off x="3548742" y="2142929"/>
            <a:ext cx="5260248" cy="3539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700" u="none" cap="none" strike="noStrike">
                <a:solidFill>
                  <a:srgbClr val="FF0000"/>
                </a:solidFill>
                <a:latin typeface="Raleway"/>
                <a:ea typeface="Raleway"/>
                <a:cs typeface="Raleway"/>
                <a:sym typeface="Raleway"/>
              </a:rPr>
              <a:t>It’s about 100 years old.</a:t>
            </a:r>
            <a:endParaRPr b="0" i="0" sz="1700" u="none" cap="none" strike="noStrike">
              <a:solidFill>
                <a:srgbClr val="000000"/>
              </a:solidFill>
              <a:latin typeface="Raleway"/>
              <a:ea typeface="Raleway"/>
              <a:cs typeface="Raleway"/>
              <a:sym typeface="Raleway"/>
            </a:endParaRPr>
          </a:p>
        </p:txBody>
      </p:sp>
      <p:sp>
        <p:nvSpPr>
          <p:cNvPr id="337" name="Google Shape;337;p6"/>
          <p:cNvSpPr txBox="1"/>
          <p:nvPr/>
        </p:nvSpPr>
        <p:spPr>
          <a:xfrm>
            <a:off x="4428672" y="2911711"/>
            <a:ext cx="4250546" cy="370166"/>
          </a:xfrm>
          <a:prstGeom prst="rect">
            <a:avLst/>
          </a:prstGeom>
          <a:noFill/>
          <a:ln>
            <a:noFill/>
          </a:ln>
        </p:spPr>
        <p:txBody>
          <a:bodyPr anchorCtr="0" anchor="t" bIns="45700" lIns="91425" spcFirstLastPara="1" rIns="91425" wrap="square" tIns="45700">
            <a:spAutoFit/>
          </a:bodyPr>
          <a:lstStyle/>
          <a:p>
            <a:pPr indent="0" lvl="0" marL="400050" marR="0" rtl="0" algn="l">
              <a:lnSpc>
                <a:spcPct val="115000"/>
              </a:lnSpc>
              <a:spcBef>
                <a:spcPts val="0"/>
              </a:spcBef>
              <a:spcAft>
                <a:spcPts val="0"/>
              </a:spcAft>
              <a:buNone/>
            </a:pPr>
            <a:r>
              <a:rPr b="1" i="0" lang="en-US" sz="1700" u="none" cap="none" strike="noStrike">
                <a:solidFill>
                  <a:srgbClr val="FF0000"/>
                </a:solidFill>
                <a:latin typeface="Raleway"/>
                <a:ea typeface="Raleway"/>
                <a:cs typeface="Raleway"/>
                <a:sym typeface="Raleway"/>
              </a:rPr>
              <a:t>There are two bedrooms upstairs. </a:t>
            </a:r>
            <a:endParaRPr b="0" i="0" sz="1700" u="none" cap="none" strike="noStrike">
              <a:solidFill>
                <a:srgbClr val="000000"/>
              </a:solidFill>
              <a:latin typeface="Raleway"/>
              <a:ea typeface="Raleway"/>
              <a:cs typeface="Raleway"/>
              <a:sym typeface="Raleway"/>
            </a:endParaRPr>
          </a:p>
        </p:txBody>
      </p:sp>
      <p:sp>
        <p:nvSpPr>
          <p:cNvPr id="338" name="Google Shape;338;p6"/>
          <p:cNvSpPr txBox="1"/>
          <p:nvPr/>
        </p:nvSpPr>
        <p:spPr>
          <a:xfrm>
            <a:off x="4031663" y="3708147"/>
            <a:ext cx="3525756" cy="370166"/>
          </a:xfrm>
          <a:prstGeom prst="rect">
            <a:avLst/>
          </a:prstGeom>
          <a:noFill/>
          <a:ln>
            <a:noFill/>
          </a:ln>
        </p:spPr>
        <p:txBody>
          <a:bodyPr anchorCtr="0" anchor="t" bIns="45700" lIns="91425" spcFirstLastPara="1" rIns="91425" wrap="square" tIns="45700">
            <a:spAutoFit/>
          </a:bodyPr>
          <a:lstStyle/>
          <a:p>
            <a:pPr indent="0" lvl="0" marL="400050" marR="0" rtl="0" algn="l">
              <a:lnSpc>
                <a:spcPct val="115000"/>
              </a:lnSpc>
              <a:spcBef>
                <a:spcPts val="0"/>
              </a:spcBef>
              <a:spcAft>
                <a:spcPts val="0"/>
              </a:spcAft>
              <a:buNone/>
            </a:pPr>
            <a:r>
              <a:rPr b="1" i="0" lang="en-US" sz="1700" u="none" cap="none" strike="noStrike">
                <a:solidFill>
                  <a:srgbClr val="FF0000"/>
                </a:solidFill>
                <a:latin typeface="Raleway"/>
                <a:ea typeface="Raleway"/>
                <a:cs typeface="Raleway"/>
                <a:sym typeface="Raleway"/>
              </a:rPr>
              <a:t>No, there isn't </a:t>
            </a:r>
            <a:endParaRPr b="0" i="0" sz="1700" u="none" cap="none" strike="noStrike">
              <a:solidFill>
                <a:srgbClr val="000000"/>
              </a:solidFill>
              <a:latin typeface="Raleway"/>
              <a:ea typeface="Raleway"/>
              <a:cs typeface="Raleway"/>
              <a:sym typeface="Ralew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5"/>
                                        </p:tgtEl>
                                        <p:attrNameLst>
                                          <p:attrName>style.visibility</p:attrName>
                                        </p:attrNameLst>
                                      </p:cBhvr>
                                      <p:to>
                                        <p:strVal val="visible"/>
                                      </p:to>
                                    </p:set>
                                    <p:animEffect filter="fade" transition="in">
                                      <p:cBhvr>
                                        <p:cTn dur="500"/>
                                        <p:tgtEl>
                                          <p:spTgt spid="3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gtEl>
                                        <p:attrNameLst>
                                          <p:attrName>style.visibility</p:attrName>
                                        </p:attrNameLst>
                                      </p:cBhvr>
                                      <p:to>
                                        <p:strVal val="visible"/>
                                      </p:to>
                                    </p:set>
                                    <p:animEffect filter="fade" transition="in">
                                      <p:cBhvr>
                                        <p:cTn dur="500"/>
                                        <p:tgtEl>
                                          <p:spTgt spid="3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gtEl>
                                        <p:attrNameLst>
                                          <p:attrName>style.visibility</p:attrName>
                                        </p:attrNameLst>
                                      </p:cBhvr>
                                      <p:to>
                                        <p:strVal val="visible"/>
                                      </p:to>
                                    </p:set>
                                    <p:animEffect filter="fade" transition="in">
                                      <p:cBhvr>
                                        <p:cTn dur="500"/>
                                        <p:tgtEl>
                                          <p:spTgt spid="3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8"/>
                                        </p:tgtEl>
                                        <p:attrNameLst>
                                          <p:attrName>style.visibility</p:attrName>
                                        </p:attrNameLst>
                                      </p:cBhvr>
                                      <p:to>
                                        <p:strVal val="visible"/>
                                      </p:to>
                                    </p:set>
                                    <p:animEffect filter="fade" transition="in">
                                      <p:cBhvr>
                                        <p:cTn dur="500"/>
                                        <p:tgtEl>
                                          <p:spTgt spid="3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7"/>
          <p:cNvSpPr txBox="1"/>
          <p:nvPr/>
        </p:nvSpPr>
        <p:spPr>
          <a:xfrm>
            <a:off x="749304" y="1173697"/>
            <a:ext cx="8031840" cy="3578159"/>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5. Is there a fire place in the kitchen?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there’s a living room where there is a lovely fireplace.</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6. What’s the dog’s name? ………………………………………………………………………………</a:t>
            </a:r>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Peter lives alone with his dog, Boxer</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7. Who often come to stay with them? ………………………………………………………………………………</a:t>
            </a:r>
            <a:endParaRPr b="0" i="0" sz="1700" u="none" cap="none" strike="noStrike">
              <a:solidFill>
                <a:srgbClr val="000000"/>
              </a:solidFill>
              <a:latin typeface="Raleway"/>
              <a:ea typeface="Raleway"/>
              <a:cs typeface="Raleway"/>
              <a:sym typeface="Raleway"/>
            </a:endParaRPr>
          </a:p>
          <a:p>
            <a:pPr indent="0" lvl="0" marL="0" marR="0" rtl="0" algn="l">
              <a:lnSpc>
                <a:spcPct val="150000"/>
              </a:lnSpc>
              <a:spcBef>
                <a:spcPts val="0"/>
              </a:spcBef>
              <a:spcAft>
                <a:spcPts val="0"/>
              </a:spcAft>
              <a:buNone/>
            </a:pPr>
            <a:r>
              <a:rPr b="0" i="0" lang="en-US" sz="1700" u="none" cap="none" strike="noStrike">
                <a:solidFill>
                  <a:srgbClr val="00B0F0"/>
                </a:solidFill>
                <a:latin typeface="Raleway"/>
                <a:ea typeface="Raleway"/>
                <a:cs typeface="Raleway"/>
                <a:sym typeface="Raleway"/>
              </a:rPr>
              <a:t>Their city friends often stay with them.</a:t>
            </a:r>
            <a:endParaRPr/>
          </a:p>
          <a:p>
            <a:pPr indent="0" lvl="0" marL="0" marR="0" rtl="0" algn="l">
              <a:lnSpc>
                <a:spcPct val="150000"/>
              </a:lnSpc>
              <a:spcBef>
                <a:spcPts val="0"/>
              </a:spcBef>
              <a:spcAft>
                <a:spcPts val="0"/>
              </a:spcAft>
              <a:buNone/>
            </a:pPr>
            <a:r>
              <a:rPr b="0" i="0" lang="en-US" sz="1700" u="none" cap="none" strike="noStrike">
                <a:solidFill>
                  <a:srgbClr val="000000"/>
                </a:solidFill>
                <a:latin typeface="Raleway"/>
                <a:ea typeface="Raleway"/>
                <a:cs typeface="Raleway"/>
                <a:sym typeface="Raleway"/>
              </a:rPr>
              <a:t>8. What reasons does Peter love his house ?</a:t>
            </a:r>
            <a:endParaRPr/>
          </a:p>
          <a:p>
            <a:pPr indent="0" lvl="0" marL="0" marR="0" rtl="0" algn="l">
              <a:lnSpc>
                <a:spcPct val="150000"/>
              </a:lnSpc>
              <a:spcBef>
                <a:spcPts val="0"/>
              </a:spcBef>
              <a:spcAft>
                <a:spcPts val="0"/>
              </a:spcAft>
              <a:buNone/>
            </a:pPr>
            <a:r>
              <a:rPr b="1" i="0" lang="en-US" sz="1700" u="none" cap="none" strike="noStrike">
                <a:solidFill>
                  <a:srgbClr val="FF0000"/>
                </a:solidFill>
                <a:latin typeface="Raleway"/>
                <a:ea typeface="Raleway"/>
                <a:cs typeface="Raleway"/>
                <a:sym typeface="Raleway"/>
              </a:rPr>
              <a:t>Peter loves his house for many reasons: the garden, the flowers in summer, the fire in winter, but the best thing is the view from his bedroom window.</a:t>
            </a:r>
            <a:endParaRPr/>
          </a:p>
        </p:txBody>
      </p:sp>
      <p:sp>
        <p:nvSpPr>
          <p:cNvPr id="344" name="Google Shape;344;p7"/>
          <p:cNvSpPr txBox="1"/>
          <p:nvPr>
            <p:ph type="title"/>
          </p:nvPr>
        </p:nvSpPr>
        <p:spPr>
          <a:xfrm>
            <a:off x="-260619" y="471714"/>
            <a:ext cx="8882107" cy="458850"/>
          </a:xfrm>
          <a:prstGeom prst="rect">
            <a:avLst/>
          </a:prstGeom>
          <a:noFill/>
          <a:ln>
            <a:noFill/>
          </a:ln>
        </p:spPr>
        <p:txBody>
          <a:bodyPr anchorCtr="0" anchor="ctr" bIns="91425" lIns="91425" spcFirstLastPara="1" rIns="91425" wrap="square" tIns="0">
            <a:noAutofit/>
          </a:bodyPr>
          <a:lstStyle/>
          <a:p>
            <a:pPr indent="0" lvl="0" marL="0" rtl="0" algn="ctr">
              <a:lnSpc>
                <a:spcPct val="100000"/>
              </a:lnSpc>
              <a:spcBef>
                <a:spcPts val="0"/>
              </a:spcBef>
              <a:spcAft>
                <a:spcPts val="0"/>
              </a:spcAft>
              <a:buSzPts val="4000"/>
              <a:buNone/>
            </a:pPr>
            <a:r>
              <a:rPr lang="en-US" sz="3500"/>
              <a:t>Read the passage and answer the questions.</a:t>
            </a:r>
            <a:endParaRPr/>
          </a:p>
        </p:txBody>
      </p:sp>
      <p:sp>
        <p:nvSpPr>
          <p:cNvPr id="345" name="Google Shape;345;p7"/>
          <p:cNvSpPr txBox="1"/>
          <p:nvPr/>
        </p:nvSpPr>
        <p:spPr>
          <a:xfrm>
            <a:off x="4493987" y="1173697"/>
            <a:ext cx="2697842" cy="370166"/>
          </a:xfrm>
          <a:prstGeom prst="rect">
            <a:avLst/>
          </a:prstGeom>
          <a:noFill/>
          <a:ln>
            <a:noFill/>
          </a:ln>
        </p:spPr>
        <p:txBody>
          <a:bodyPr anchorCtr="0" anchor="t" bIns="45700" lIns="91425" spcFirstLastPara="1" rIns="91425" wrap="square" tIns="45700">
            <a:spAutoFit/>
          </a:bodyPr>
          <a:lstStyle/>
          <a:p>
            <a:pPr indent="0" lvl="0" marL="400050" marR="0" rtl="0" algn="l">
              <a:lnSpc>
                <a:spcPct val="115000"/>
              </a:lnSpc>
              <a:spcBef>
                <a:spcPts val="0"/>
              </a:spcBef>
              <a:spcAft>
                <a:spcPts val="0"/>
              </a:spcAft>
              <a:buNone/>
            </a:pPr>
            <a:r>
              <a:rPr b="1" i="0" lang="en-US" sz="1700" u="none" cap="none" strike="noStrike">
                <a:solidFill>
                  <a:srgbClr val="FF0000"/>
                </a:solidFill>
                <a:latin typeface="Raleway"/>
                <a:ea typeface="Raleway"/>
                <a:cs typeface="Raleway"/>
                <a:sym typeface="Raleway"/>
              </a:rPr>
              <a:t>No, there isn't </a:t>
            </a:r>
            <a:endParaRPr b="0" i="0" sz="1700" u="none" cap="none" strike="noStrike">
              <a:solidFill>
                <a:srgbClr val="000000"/>
              </a:solidFill>
              <a:latin typeface="Raleway"/>
              <a:ea typeface="Raleway"/>
              <a:cs typeface="Raleway"/>
              <a:sym typeface="Raleway"/>
            </a:endParaRPr>
          </a:p>
        </p:txBody>
      </p:sp>
      <p:sp>
        <p:nvSpPr>
          <p:cNvPr id="346" name="Google Shape;346;p7"/>
          <p:cNvSpPr txBox="1"/>
          <p:nvPr/>
        </p:nvSpPr>
        <p:spPr>
          <a:xfrm>
            <a:off x="3282043" y="1966090"/>
            <a:ext cx="3220357" cy="370166"/>
          </a:xfrm>
          <a:prstGeom prst="rect">
            <a:avLst/>
          </a:prstGeom>
          <a:noFill/>
          <a:ln>
            <a:noFill/>
          </a:ln>
        </p:spPr>
        <p:txBody>
          <a:bodyPr anchorCtr="0" anchor="t" bIns="45700" lIns="91425" spcFirstLastPara="1" rIns="91425" wrap="square" tIns="45700">
            <a:spAutoFit/>
          </a:bodyPr>
          <a:lstStyle/>
          <a:p>
            <a:pPr indent="400050" lvl="0" marL="0" marR="0" rtl="0" algn="l">
              <a:lnSpc>
                <a:spcPct val="115000"/>
              </a:lnSpc>
              <a:spcBef>
                <a:spcPts val="0"/>
              </a:spcBef>
              <a:spcAft>
                <a:spcPts val="0"/>
              </a:spcAft>
              <a:buNone/>
            </a:pPr>
            <a:r>
              <a:rPr b="1" i="0" lang="en-US" sz="1700" u="none" cap="none" strike="noStrike">
                <a:solidFill>
                  <a:srgbClr val="FF0000"/>
                </a:solidFill>
                <a:latin typeface="Raleway"/>
                <a:ea typeface="Raleway"/>
                <a:cs typeface="Raleway"/>
                <a:sym typeface="Raleway"/>
              </a:rPr>
              <a:t>The dog’s name is Boxer. </a:t>
            </a:r>
            <a:endParaRPr b="0" i="0" sz="1700" u="none" cap="none" strike="noStrike">
              <a:solidFill>
                <a:srgbClr val="000000"/>
              </a:solidFill>
              <a:latin typeface="Raleway"/>
              <a:ea typeface="Raleway"/>
              <a:cs typeface="Raleway"/>
              <a:sym typeface="Raleway"/>
            </a:endParaRPr>
          </a:p>
        </p:txBody>
      </p:sp>
      <p:sp>
        <p:nvSpPr>
          <p:cNvPr id="347" name="Google Shape;347;p7"/>
          <p:cNvSpPr txBox="1"/>
          <p:nvPr/>
        </p:nvSpPr>
        <p:spPr>
          <a:xfrm>
            <a:off x="4261758" y="2737171"/>
            <a:ext cx="4439557" cy="671018"/>
          </a:xfrm>
          <a:prstGeom prst="rect">
            <a:avLst/>
          </a:prstGeom>
          <a:noFill/>
          <a:ln>
            <a:noFill/>
          </a:ln>
        </p:spPr>
        <p:txBody>
          <a:bodyPr anchorCtr="0" anchor="t" bIns="45700" lIns="91425" spcFirstLastPara="1" rIns="91425" wrap="square" tIns="45700">
            <a:spAutoFit/>
          </a:bodyPr>
          <a:lstStyle/>
          <a:p>
            <a:pPr indent="0" lvl="0" marL="400050" marR="0" rtl="0" algn="l">
              <a:lnSpc>
                <a:spcPct val="115000"/>
              </a:lnSpc>
              <a:spcBef>
                <a:spcPts val="0"/>
              </a:spcBef>
              <a:spcAft>
                <a:spcPts val="0"/>
              </a:spcAft>
              <a:buNone/>
            </a:pPr>
            <a:r>
              <a:rPr b="1" i="0" lang="en-US" sz="1700" u="none" cap="none" strike="noStrike">
                <a:solidFill>
                  <a:srgbClr val="FF0000"/>
                </a:solidFill>
                <a:latin typeface="Raleway"/>
                <a:ea typeface="Raleway"/>
                <a:cs typeface="Raleway"/>
                <a:sym typeface="Raleway"/>
              </a:rPr>
              <a:t>Their city friends often come to stay with them. </a:t>
            </a:r>
            <a:endParaRPr b="0" i="0" sz="1700" u="none" cap="none" strike="noStrike">
              <a:solidFill>
                <a:srgbClr val="000000"/>
              </a:solidFill>
              <a:latin typeface="Raleway"/>
              <a:ea typeface="Raleway"/>
              <a:cs typeface="Raleway"/>
              <a:sym typeface="Raleway"/>
            </a:endParaRPr>
          </a:p>
        </p:txBody>
      </p:sp>
    </p:spTree>
  </p:cSld>
  <p:clrMapOvr>
    <a:masterClrMapping/>
  </p:clrMapOvr>
  <p:transition spd="med">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500"/>
                                        <p:tgtEl>
                                          <p:spTgt spid="3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gtEl>
                                        <p:attrNameLst>
                                          <p:attrName>style.visibility</p:attrName>
                                        </p:attrNameLst>
                                      </p:cBhvr>
                                      <p:to>
                                        <p:strVal val="visible"/>
                                      </p:to>
                                    </p:set>
                                    <p:animEffect filter="fade" transition="in">
                                      <p:cBhvr>
                                        <p:cTn dur="500"/>
                                        <p:tgtEl>
                                          <p:spTgt spid="3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8"/>
          <p:cNvSpPr txBox="1"/>
          <p:nvPr>
            <p:ph type="title"/>
          </p:nvPr>
        </p:nvSpPr>
        <p:spPr>
          <a:xfrm>
            <a:off x="326067" y="265565"/>
            <a:ext cx="9292857" cy="618875"/>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4000"/>
              <a:buNone/>
            </a:pPr>
            <a:r>
              <a:rPr lang="en-US" sz="3500"/>
              <a:t>Match the two halves of the sentences.</a:t>
            </a:r>
            <a:endParaRPr/>
          </a:p>
        </p:txBody>
      </p:sp>
      <p:graphicFrame>
        <p:nvGraphicFramePr>
          <p:cNvPr id="353" name="Google Shape;353;p8"/>
          <p:cNvGraphicFramePr/>
          <p:nvPr/>
        </p:nvGraphicFramePr>
        <p:xfrm>
          <a:off x="361506" y="942761"/>
          <a:ext cx="3000000" cy="3000000"/>
        </p:xfrm>
        <a:graphic>
          <a:graphicData uri="http://schemas.openxmlformats.org/drawingml/2006/table">
            <a:tbl>
              <a:tblPr bandRow="1" firstCol="1" firstRow="1">
                <a:noFill/>
                <a:tableStyleId>{B13CA303-0427-41CB-BAD1-6B875E2A11C6}</a:tableStyleId>
              </a:tblPr>
              <a:tblGrid>
                <a:gridCol w="3466225"/>
                <a:gridCol w="722850"/>
                <a:gridCol w="4267350"/>
              </a:tblGrid>
              <a:tr h="594300">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1. I would love a self-cleaning house</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A. so I could watch programmes from space</a:t>
                      </a:r>
                      <a:endParaRPr sz="1700" u="none" cap="none" strike="noStrike">
                        <a:latin typeface="Raleway"/>
                        <a:ea typeface="Raleway"/>
                        <a:cs typeface="Raleway"/>
                        <a:sym typeface="Raleway"/>
                      </a:endParaRPr>
                    </a:p>
                  </a:txBody>
                  <a:tcPr marT="0" marB="0" marR="68575" marL="68575">
                    <a:solidFill>
                      <a:srgbClr val="E5E0C9"/>
                    </a:solidFill>
                  </a:tcPr>
                </a:tc>
              </a:tr>
              <a:tr h="620000">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2. I would like an eco-house</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B. that could automatically wash, dry and fold my clothes.</a:t>
                      </a:r>
                      <a:endParaRPr sz="1700" u="none" cap="none" strike="noStrike">
                        <a:latin typeface="Raleway"/>
                        <a:ea typeface="Raleway"/>
                        <a:cs typeface="Raleway"/>
                        <a:sym typeface="Raleway"/>
                      </a:endParaRPr>
                    </a:p>
                  </a:txBody>
                  <a:tcPr marT="0" marB="0" marR="68575" marL="68575">
                    <a:solidFill>
                      <a:srgbClr val="E5E0C9"/>
                    </a:solidFill>
                  </a:tcPr>
                </a:tc>
              </a:tr>
              <a:tr h="352225">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3. I would like a front door</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C. that does all the housework for me.</a:t>
                      </a:r>
                      <a:endParaRPr sz="1700" u="none" cap="none" strike="noStrike">
                        <a:latin typeface="Raleway"/>
                        <a:ea typeface="Raleway"/>
                        <a:cs typeface="Raleway"/>
                        <a:sym typeface="Raleway"/>
                      </a:endParaRPr>
                    </a:p>
                  </a:txBody>
                  <a:tcPr marT="0" marB="0" marR="68575" marL="68575">
                    <a:solidFill>
                      <a:srgbClr val="E5E0C9"/>
                    </a:solidFill>
                  </a:tcPr>
                </a:tc>
              </a:tr>
              <a:tr h="594300">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4. I would like a wireless TV</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D. that automatically makes itself every morning.</a:t>
                      </a:r>
                      <a:endParaRPr sz="1700" u="none" cap="none" strike="noStrike">
                        <a:latin typeface="Raleway"/>
                        <a:ea typeface="Raleway"/>
                        <a:cs typeface="Raleway"/>
                        <a:sym typeface="Raleway"/>
                      </a:endParaRPr>
                    </a:p>
                  </a:txBody>
                  <a:tcPr marT="0" marB="0" marR="68575" marL="68575">
                    <a:solidFill>
                      <a:srgbClr val="E5E0C9"/>
                    </a:solidFill>
                  </a:tcPr>
                </a:tc>
              </a:tr>
              <a:tr h="594300">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5. I would like a robot chef</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E. that could re-order fresh food and offer up recipes.</a:t>
                      </a:r>
                      <a:endParaRPr sz="1700" u="none" cap="none" strike="noStrike">
                        <a:latin typeface="Raleway"/>
                        <a:ea typeface="Raleway"/>
                        <a:cs typeface="Raleway"/>
                        <a:sym typeface="Raleway"/>
                      </a:endParaRPr>
                    </a:p>
                  </a:txBody>
                  <a:tcPr marT="0" marB="0" marR="68575" marL="68575">
                    <a:solidFill>
                      <a:srgbClr val="E5E0C9"/>
                    </a:solidFill>
                  </a:tcPr>
                </a:tc>
              </a:tr>
              <a:tr h="349575">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6. I would love a bed</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F. with a fingerprint scanner for security.</a:t>
                      </a:r>
                      <a:endParaRPr sz="1700" u="none" cap="none" strike="noStrike">
                        <a:latin typeface="Raleway"/>
                        <a:ea typeface="Raleway"/>
                        <a:cs typeface="Raleway"/>
                        <a:sym typeface="Raleway"/>
                      </a:endParaRPr>
                    </a:p>
                  </a:txBody>
                  <a:tcPr marT="0" marB="0" marR="68575" marL="68575">
                    <a:solidFill>
                      <a:srgbClr val="E5E0C9"/>
                    </a:solidFill>
                  </a:tcPr>
                </a:tc>
              </a:tr>
              <a:tr h="354425">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7. I would like a hi-tech fridge</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G. that could cook all my meals for me.</a:t>
                      </a:r>
                      <a:endParaRPr sz="1700" u="none" cap="none" strike="noStrike">
                        <a:latin typeface="Raleway"/>
                        <a:ea typeface="Raleway"/>
                        <a:cs typeface="Raleway"/>
                        <a:sym typeface="Raleway"/>
                      </a:endParaRPr>
                    </a:p>
                  </a:txBody>
                  <a:tcPr marT="0" marB="0" marR="68575" marL="68575">
                    <a:solidFill>
                      <a:srgbClr val="E5E0C9"/>
                    </a:solidFill>
                  </a:tcPr>
                </a:tc>
              </a:tr>
              <a:tr h="594300">
                <a:tc>
                  <a:txBody>
                    <a:bodyPr/>
                    <a:lstStyle/>
                    <a:p>
                      <a:pPr indent="0" lvl="0" marL="0" marR="0" rtl="0" algn="just">
                        <a:lnSpc>
                          <a:spcPct val="115000"/>
                        </a:lnSpc>
                        <a:spcBef>
                          <a:spcPts val="0"/>
                        </a:spcBef>
                        <a:spcAft>
                          <a:spcPts val="0"/>
                        </a:spcAft>
                        <a:buClr>
                          <a:srgbClr val="000000"/>
                        </a:buClr>
                        <a:buSzPts val="1700"/>
                        <a:buFont typeface="Arial"/>
                        <a:buNone/>
                      </a:pPr>
                      <a:r>
                        <a:rPr lang="en-US" sz="1700" u="none" cap="none" strike="noStrike">
                          <a:latin typeface="Raleway"/>
                          <a:ea typeface="Raleway"/>
                          <a:cs typeface="Raleway"/>
                          <a:sym typeface="Raleway"/>
                        </a:rPr>
                        <a:t>8. I would love a smart washing machine</a:t>
                      </a:r>
                      <a:endParaRPr sz="1700" u="none" cap="none" strike="noStrike">
                        <a:latin typeface="Raleway"/>
                        <a:ea typeface="Raleway"/>
                        <a:cs typeface="Raleway"/>
                        <a:sym typeface="Raleway"/>
                      </a:endParaRPr>
                    </a:p>
                  </a:txBody>
                  <a:tcPr marT="0" marB="0" marR="68575" marL="68575">
                    <a:solidFill>
                      <a:srgbClr val="FFCFBF"/>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 </a:t>
                      </a:r>
                      <a:endParaRPr sz="1700" u="none" cap="none" strike="noStrike">
                        <a:latin typeface="Raleway"/>
                        <a:ea typeface="Raleway"/>
                        <a:cs typeface="Raleway"/>
                        <a:sym typeface="Raleway"/>
                      </a:endParaRPr>
                    </a:p>
                  </a:txBody>
                  <a:tcPr marT="0" marB="0" marR="68575" marL="68575">
                    <a:solidFill>
                      <a:schemeClr val="accent6"/>
                    </a:solidFill>
                  </a:tcPr>
                </a:tc>
                <a:tc>
                  <a:txBody>
                    <a:bodyPr/>
                    <a:lstStyle/>
                    <a:p>
                      <a:pPr indent="0" lvl="0" marL="0" marR="0" rtl="0" algn="l">
                        <a:lnSpc>
                          <a:spcPct val="115000"/>
                        </a:lnSpc>
                        <a:spcBef>
                          <a:spcPts val="0"/>
                        </a:spcBef>
                        <a:spcAft>
                          <a:spcPts val="0"/>
                        </a:spcAft>
                        <a:buNone/>
                      </a:pPr>
                      <a:r>
                        <a:rPr lang="en-US" sz="1700" u="none" cap="none" strike="noStrike">
                          <a:latin typeface="Raleway"/>
                          <a:ea typeface="Raleway"/>
                          <a:cs typeface="Raleway"/>
                          <a:sym typeface="Raleway"/>
                        </a:rPr>
                        <a:t>H. that uses renewable energy </a:t>
                      </a:r>
                      <a:endParaRPr sz="1700" u="none" cap="none" strike="noStrike">
                        <a:latin typeface="Raleway"/>
                        <a:ea typeface="Raleway"/>
                        <a:cs typeface="Raleway"/>
                        <a:sym typeface="Raleway"/>
                      </a:endParaRPr>
                    </a:p>
                  </a:txBody>
                  <a:tcPr marT="0" marB="0" marR="68575" marL="68575">
                    <a:solidFill>
                      <a:srgbClr val="E5E0C9"/>
                    </a:solidFill>
                  </a:tcPr>
                </a:tc>
              </a:tr>
            </a:tbl>
          </a:graphicData>
        </a:graphic>
      </p:graphicFrame>
      <p:sp>
        <p:nvSpPr>
          <p:cNvPr id="354" name="Google Shape;354;p8"/>
          <p:cNvSpPr txBox="1"/>
          <p:nvPr/>
        </p:nvSpPr>
        <p:spPr>
          <a:xfrm>
            <a:off x="3813544" y="1056169"/>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1 – C </a:t>
            </a:r>
            <a:endParaRPr/>
          </a:p>
        </p:txBody>
      </p:sp>
      <p:sp>
        <p:nvSpPr>
          <p:cNvPr id="355" name="Google Shape;355;p8"/>
          <p:cNvSpPr txBox="1"/>
          <p:nvPr/>
        </p:nvSpPr>
        <p:spPr>
          <a:xfrm>
            <a:off x="3813543" y="1619695"/>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2 – H </a:t>
            </a:r>
            <a:endParaRPr/>
          </a:p>
        </p:txBody>
      </p:sp>
      <p:sp>
        <p:nvSpPr>
          <p:cNvPr id="356" name="Google Shape;356;p8"/>
          <p:cNvSpPr txBox="1"/>
          <p:nvPr/>
        </p:nvSpPr>
        <p:spPr>
          <a:xfrm>
            <a:off x="3813543" y="2117824"/>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3 – F  </a:t>
            </a:r>
            <a:endParaRPr/>
          </a:p>
        </p:txBody>
      </p:sp>
      <p:sp>
        <p:nvSpPr>
          <p:cNvPr id="357" name="Google Shape;357;p8"/>
          <p:cNvSpPr txBox="1"/>
          <p:nvPr/>
        </p:nvSpPr>
        <p:spPr>
          <a:xfrm>
            <a:off x="3827718" y="2584756"/>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4 – A  </a:t>
            </a:r>
            <a:endParaRPr/>
          </a:p>
        </p:txBody>
      </p:sp>
      <p:sp>
        <p:nvSpPr>
          <p:cNvPr id="358" name="Google Shape;358;p8"/>
          <p:cNvSpPr txBox="1"/>
          <p:nvPr/>
        </p:nvSpPr>
        <p:spPr>
          <a:xfrm>
            <a:off x="3827718" y="3172287"/>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5 – G   </a:t>
            </a:r>
            <a:endParaRPr/>
          </a:p>
        </p:txBody>
      </p:sp>
      <p:sp>
        <p:nvSpPr>
          <p:cNvPr id="359" name="Google Shape;359;p8"/>
          <p:cNvSpPr txBox="1"/>
          <p:nvPr/>
        </p:nvSpPr>
        <p:spPr>
          <a:xfrm>
            <a:off x="3827718" y="3646411"/>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6 – D   </a:t>
            </a:r>
            <a:endParaRPr/>
          </a:p>
        </p:txBody>
      </p:sp>
      <p:sp>
        <p:nvSpPr>
          <p:cNvPr id="360" name="Google Shape;360;p8"/>
          <p:cNvSpPr txBox="1"/>
          <p:nvPr/>
        </p:nvSpPr>
        <p:spPr>
          <a:xfrm>
            <a:off x="3827718" y="4008378"/>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7 – E   </a:t>
            </a:r>
            <a:endParaRPr/>
          </a:p>
        </p:txBody>
      </p:sp>
      <p:sp>
        <p:nvSpPr>
          <p:cNvPr id="361" name="Google Shape;361;p8"/>
          <p:cNvSpPr txBox="1"/>
          <p:nvPr/>
        </p:nvSpPr>
        <p:spPr>
          <a:xfrm>
            <a:off x="3813542" y="4497349"/>
            <a:ext cx="942753" cy="38472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900" u="none" cap="none" strike="noStrike">
                <a:solidFill>
                  <a:srgbClr val="FF0000"/>
                </a:solidFill>
                <a:latin typeface="Raleway"/>
                <a:ea typeface="Raleway"/>
                <a:cs typeface="Raleway"/>
                <a:sym typeface="Raleway"/>
              </a:rPr>
              <a:t>8 – B   </a:t>
            </a:r>
            <a:endParaRPr/>
          </a:p>
        </p:txBody>
      </p:sp>
    </p:spTree>
  </p:cSld>
  <p:clrMapOvr>
    <a:masterClrMapping/>
  </p:clrMapOvr>
  <mc:AlternateContent>
    <mc:Choice Requires="p14">
      <p:transition spd="slow" p14:dur="2000">
        <p14:ferris dir="l"/>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gtEl>
                                        <p:attrNameLst>
                                          <p:attrName>style.visibility</p:attrName>
                                        </p:attrNameLst>
                                      </p:cBhvr>
                                      <p:to>
                                        <p:strVal val="visible"/>
                                      </p:to>
                                    </p:set>
                                    <p:animEffect filter="fade" transition="in">
                                      <p:cBhvr>
                                        <p:cTn dur="500"/>
                                        <p:tgtEl>
                                          <p:spTgt spid="3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gtEl>
                                        <p:attrNameLst>
                                          <p:attrName>style.visibility</p:attrName>
                                        </p:attrNameLst>
                                      </p:cBhvr>
                                      <p:to>
                                        <p:strVal val="visible"/>
                                      </p:to>
                                    </p:set>
                                    <p:animEffect filter="fade" transition="in">
                                      <p:cBhvr>
                                        <p:cTn dur="500"/>
                                        <p:tgtEl>
                                          <p:spTgt spid="3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6"/>
                                        </p:tgtEl>
                                        <p:attrNameLst>
                                          <p:attrName>style.visibility</p:attrName>
                                        </p:attrNameLst>
                                      </p:cBhvr>
                                      <p:to>
                                        <p:strVal val="visible"/>
                                      </p:to>
                                    </p:set>
                                    <p:animEffect filter="fade" transition="in">
                                      <p:cBhvr>
                                        <p:cTn dur="500"/>
                                        <p:tgtEl>
                                          <p:spTgt spid="3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gtEl>
                                        <p:attrNameLst>
                                          <p:attrName>style.visibility</p:attrName>
                                        </p:attrNameLst>
                                      </p:cBhvr>
                                      <p:to>
                                        <p:strVal val="visible"/>
                                      </p:to>
                                    </p:set>
                                    <p:animEffect filter="fade" transition="in">
                                      <p:cBhvr>
                                        <p:cTn dur="500"/>
                                        <p:tgtEl>
                                          <p:spTgt spid="3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500"/>
                                        <p:tgtEl>
                                          <p:spTgt spid="3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9"/>
          <p:cNvSpPr txBox="1"/>
          <p:nvPr>
            <p:ph type="title"/>
          </p:nvPr>
        </p:nvSpPr>
        <p:spPr>
          <a:xfrm>
            <a:off x="3079542" y="2372825"/>
            <a:ext cx="5023800" cy="1400400"/>
          </a:xfrm>
          <a:prstGeom prst="rect">
            <a:avLst/>
          </a:prstGeom>
          <a:noFill/>
          <a:ln>
            <a:noFill/>
          </a:ln>
        </p:spPr>
        <p:txBody>
          <a:bodyPr anchorCtr="0" anchor="ctr" bIns="91425" lIns="91425" spcFirstLastPara="1" rIns="91425" wrap="square" tIns="0">
            <a:noAutofit/>
          </a:bodyPr>
          <a:lstStyle/>
          <a:p>
            <a:pPr indent="0" lvl="0" marL="0" rtl="0" algn="ctr">
              <a:lnSpc>
                <a:spcPct val="100000"/>
              </a:lnSpc>
              <a:spcBef>
                <a:spcPts val="0"/>
              </a:spcBef>
              <a:spcAft>
                <a:spcPts val="0"/>
              </a:spcAft>
              <a:buSzPts val="12000"/>
              <a:buNone/>
            </a:pPr>
            <a:r>
              <a:rPr lang="en-US" sz="13800"/>
              <a:t>THANK YOU!</a:t>
            </a:r>
            <a:endParaRPr sz="13800"/>
          </a:p>
        </p:txBody>
      </p:sp>
      <p:grpSp>
        <p:nvGrpSpPr>
          <p:cNvPr id="367" name="Google Shape;367;p9"/>
          <p:cNvGrpSpPr/>
          <p:nvPr/>
        </p:nvGrpSpPr>
        <p:grpSpPr>
          <a:xfrm rot="-1038755">
            <a:off x="571523" y="1270454"/>
            <a:ext cx="2395388" cy="2602592"/>
            <a:chOff x="6923439" y="2655356"/>
            <a:chExt cx="2089798" cy="2270568"/>
          </a:xfrm>
        </p:grpSpPr>
        <p:sp>
          <p:nvSpPr>
            <p:cNvPr id="368" name="Google Shape;368;p9"/>
            <p:cNvSpPr/>
            <p:nvPr/>
          </p:nvSpPr>
          <p:spPr>
            <a:xfrm rot="564998">
              <a:off x="7075463" y="2787930"/>
              <a:ext cx="1785750" cy="2005421"/>
            </a:xfrm>
            <a:custGeom>
              <a:rect b="b" l="l" r="r" t="t"/>
              <a:pathLst>
                <a:path extrusionOk="0" h="34125" w="30387">
                  <a:moveTo>
                    <a:pt x="15205" y="0"/>
                  </a:moveTo>
                  <a:cubicBezTo>
                    <a:pt x="11014" y="0"/>
                    <a:pt x="6836" y="1724"/>
                    <a:pt x="3829" y="5123"/>
                  </a:cubicBezTo>
                  <a:lnTo>
                    <a:pt x="3698" y="5136"/>
                  </a:lnTo>
                  <a:lnTo>
                    <a:pt x="2992" y="5241"/>
                  </a:lnTo>
                  <a:lnTo>
                    <a:pt x="2927" y="5254"/>
                  </a:lnTo>
                  <a:lnTo>
                    <a:pt x="2444" y="5332"/>
                  </a:lnTo>
                  <a:cubicBezTo>
                    <a:pt x="1921" y="5411"/>
                    <a:pt x="1556" y="5881"/>
                    <a:pt x="1621" y="6404"/>
                  </a:cubicBezTo>
                  <a:cubicBezTo>
                    <a:pt x="1673" y="6874"/>
                    <a:pt x="1778" y="7318"/>
                    <a:pt x="1947" y="7762"/>
                  </a:cubicBezTo>
                  <a:cubicBezTo>
                    <a:pt x="667" y="10035"/>
                    <a:pt x="1" y="12583"/>
                    <a:pt x="14" y="15182"/>
                  </a:cubicBezTo>
                  <a:lnTo>
                    <a:pt x="14" y="33144"/>
                  </a:lnTo>
                  <a:cubicBezTo>
                    <a:pt x="14" y="33680"/>
                    <a:pt x="445" y="34124"/>
                    <a:pt x="994" y="34124"/>
                  </a:cubicBezTo>
                  <a:lnTo>
                    <a:pt x="29407" y="34124"/>
                  </a:lnTo>
                  <a:cubicBezTo>
                    <a:pt x="29942" y="34124"/>
                    <a:pt x="30387" y="33680"/>
                    <a:pt x="30387" y="33144"/>
                  </a:cubicBezTo>
                  <a:lnTo>
                    <a:pt x="30387" y="15182"/>
                  </a:lnTo>
                  <a:cubicBezTo>
                    <a:pt x="30387" y="12517"/>
                    <a:pt x="29681" y="9892"/>
                    <a:pt x="28349" y="7579"/>
                  </a:cubicBezTo>
                  <a:lnTo>
                    <a:pt x="28349" y="5228"/>
                  </a:lnTo>
                  <a:cubicBezTo>
                    <a:pt x="28349" y="4679"/>
                    <a:pt x="27904" y="4248"/>
                    <a:pt x="27369" y="4248"/>
                  </a:cubicBezTo>
                  <a:lnTo>
                    <a:pt x="25736" y="4248"/>
                  </a:lnTo>
                  <a:cubicBezTo>
                    <a:pt x="22780" y="1404"/>
                    <a:pt x="18987" y="0"/>
                    <a:pt x="15205" y="0"/>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 name="Google Shape;369;p9"/>
            <p:cNvSpPr/>
            <p:nvPr/>
          </p:nvSpPr>
          <p:spPr>
            <a:xfrm rot="564998">
              <a:off x="7130794" y="2845143"/>
              <a:ext cx="1669803" cy="1890179"/>
            </a:xfrm>
            <a:custGeom>
              <a:rect b="b" l="l" r="r" t="t"/>
              <a:pathLst>
                <a:path extrusionOk="0" h="32164" w="28414">
                  <a:moveTo>
                    <a:pt x="14210" y="0"/>
                  </a:moveTo>
                  <a:cubicBezTo>
                    <a:pt x="10100" y="0"/>
                    <a:pt x="6096" y="1791"/>
                    <a:pt x="3345" y="5057"/>
                  </a:cubicBezTo>
                  <a:cubicBezTo>
                    <a:pt x="3175" y="5253"/>
                    <a:pt x="3005" y="5462"/>
                    <a:pt x="2848" y="5671"/>
                  </a:cubicBezTo>
                  <a:lnTo>
                    <a:pt x="2809" y="5723"/>
                  </a:lnTo>
                  <a:cubicBezTo>
                    <a:pt x="2600" y="5997"/>
                    <a:pt x="2417" y="6285"/>
                    <a:pt x="2234" y="6572"/>
                  </a:cubicBezTo>
                  <a:cubicBezTo>
                    <a:pt x="2221" y="6585"/>
                    <a:pt x="2208" y="6598"/>
                    <a:pt x="2195" y="6624"/>
                  </a:cubicBezTo>
                  <a:cubicBezTo>
                    <a:pt x="2143" y="6703"/>
                    <a:pt x="2091" y="6781"/>
                    <a:pt x="2051" y="6860"/>
                  </a:cubicBezTo>
                  <a:cubicBezTo>
                    <a:pt x="706" y="9067"/>
                    <a:pt x="1" y="11615"/>
                    <a:pt x="1" y="14201"/>
                  </a:cubicBezTo>
                  <a:lnTo>
                    <a:pt x="1" y="32163"/>
                  </a:lnTo>
                  <a:lnTo>
                    <a:pt x="28414" y="32163"/>
                  </a:lnTo>
                  <a:lnTo>
                    <a:pt x="28414" y="14201"/>
                  </a:lnTo>
                  <a:cubicBezTo>
                    <a:pt x="28414" y="8231"/>
                    <a:pt x="24690" y="2901"/>
                    <a:pt x="19073" y="863"/>
                  </a:cubicBezTo>
                  <a:cubicBezTo>
                    <a:pt x="17483" y="281"/>
                    <a:pt x="15838" y="0"/>
                    <a:pt x="14210"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9"/>
            <p:cNvSpPr/>
            <p:nvPr/>
          </p:nvSpPr>
          <p:spPr>
            <a:xfrm rot="564998">
              <a:off x="7968961" y="3153848"/>
              <a:ext cx="783128" cy="466844"/>
            </a:xfrm>
            <a:custGeom>
              <a:rect b="b" l="l" r="r" t="t"/>
              <a:pathLst>
                <a:path extrusionOk="0" h="7944" w="13326">
                  <a:moveTo>
                    <a:pt x="1" y="1"/>
                  </a:moveTo>
                  <a:lnTo>
                    <a:pt x="1" y="7943"/>
                  </a:lnTo>
                  <a:lnTo>
                    <a:pt x="13326" y="7943"/>
                  </a:lnTo>
                  <a:lnTo>
                    <a:pt x="13326"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9"/>
            <p:cNvSpPr/>
            <p:nvPr/>
          </p:nvSpPr>
          <p:spPr>
            <a:xfrm rot="564998">
              <a:off x="8022778" y="3205455"/>
              <a:ext cx="677935" cy="386216"/>
            </a:xfrm>
            <a:custGeom>
              <a:rect b="b" l="l" r="r" t="t"/>
              <a:pathLst>
                <a:path extrusionOk="0" h="6572" w="11536">
                  <a:moveTo>
                    <a:pt x="0" y="1"/>
                  </a:moveTo>
                  <a:lnTo>
                    <a:pt x="0" y="6572"/>
                  </a:lnTo>
                  <a:lnTo>
                    <a:pt x="11535" y="6572"/>
                  </a:lnTo>
                  <a:lnTo>
                    <a:pt x="1153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 name="Google Shape;372;p9"/>
            <p:cNvSpPr/>
            <p:nvPr/>
          </p:nvSpPr>
          <p:spPr>
            <a:xfrm rot="564998">
              <a:off x="8576139" y="3244236"/>
              <a:ext cx="141334" cy="137221"/>
            </a:xfrm>
            <a:custGeom>
              <a:rect b="b" l="l" r="r" t="t"/>
              <a:pathLst>
                <a:path extrusionOk="0" h="2335" w="2405">
                  <a:moveTo>
                    <a:pt x="641" y="1"/>
                  </a:moveTo>
                  <a:cubicBezTo>
                    <a:pt x="66" y="471"/>
                    <a:pt x="1" y="1333"/>
                    <a:pt x="497" y="1895"/>
                  </a:cubicBezTo>
                  <a:cubicBezTo>
                    <a:pt x="763" y="2187"/>
                    <a:pt x="1124" y="2335"/>
                    <a:pt x="1485" y="2335"/>
                  </a:cubicBezTo>
                  <a:cubicBezTo>
                    <a:pt x="1817" y="2335"/>
                    <a:pt x="2148" y="2210"/>
                    <a:pt x="2404" y="1960"/>
                  </a:cubicBezTo>
                  <a:lnTo>
                    <a:pt x="2404" y="53"/>
                  </a:lnTo>
                  <a:cubicBezTo>
                    <a:pt x="2391" y="40"/>
                    <a:pt x="2365" y="14"/>
                    <a:pt x="2352" y="1"/>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9"/>
            <p:cNvSpPr/>
            <p:nvPr/>
          </p:nvSpPr>
          <p:spPr>
            <a:xfrm rot="564998">
              <a:off x="8101118" y="3262202"/>
              <a:ext cx="176595" cy="155262"/>
            </a:xfrm>
            <a:custGeom>
              <a:rect b="b" l="l" r="r" t="t"/>
              <a:pathLst>
                <a:path extrusionOk="0" h="2642" w="3005">
                  <a:moveTo>
                    <a:pt x="1501" y="0"/>
                  </a:moveTo>
                  <a:cubicBezTo>
                    <a:pt x="1332" y="0"/>
                    <a:pt x="1160" y="32"/>
                    <a:pt x="993" y="100"/>
                  </a:cubicBezTo>
                  <a:cubicBezTo>
                    <a:pt x="327" y="374"/>
                    <a:pt x="0" y="1158"/>
                    <a:pt x="288" y="1824"/>
                  </a:cubicBezTo>
                  <a:cubicBezTo>
                    <a:pt x="495" y="2337"/>
                    <a:pt x="993" y="2642"/>
                    <a:pt x="1511" y="2642"/>
                  </a:cubicBezTo>
                  <a:cubicBezTo>
                    <a:pt x="1679" y="2642"/>
                    <a:pt x="1849" y="2610"/>
                    <a:pt x="2012" y="2543"/>
                  </a:cubicBezTo>
                  <a:cubicBezTo>
                    <a:pt x="2678" y="2255"/>
                    <a:pt x="3005" y="1484"/>
                    <a:pt x="2718" y="805"/>
                  </a:cubicBezTo>
                  <a:cubicBezTo>
                    <a:pt x="2511" y="302"/>
                    <a:pt x="2021" y="0"/>
                    <a:pt x="1501" y="0"/>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p9"/>
            <p:cNvSpPr/>
            <p:nvPr/>
          </p:nvSpPr>
          <p:spPr>
            <a:xfrm rot="564998">
              <a:off x="8003523" y="3432406"/>
              <a:ext cx="106779" cy="103841"/>
            </a:xfrm>
            <a:custGeom>
              <a:rect b="b" l="l" r="r" t="t"/>
              <a:pathLst>
                <a:path extrusionOk="0" h="1767" w="1817">
                  <a:moveTo>
                    <a:pt x="683" y="1"/>
                  </a:moveTo>
                  <a:cubicBezTo>
                    <a:pt x="451" y="1"/>
                    <a:pt x="212" y="75"/>
                    <a:pt x="0" y="238"/>
                  </a:cubicBezTo>
                  <a:lnTo>
                    <a:pt x="0" y="1767"/>
                  </a:lnTo>
                  <a:lnTo>
                    <a:pt x="1620" y="1767"/>
                  </a:lnTo>
                  <a:cubicBezTo>
                    <a:pt x="1751" y="1584"/>
                    <a:pt x="1816" y="1362"/>
                    <a:pt x="1816" y="1139"/>
                  </a:cubicBezTo>
                  <a:cubicBezTo>
                    <a:pt x="1816" y="467"/>
                    <a:pt x="1268" y="1"/>
                    <a:pt x="683" y="1"/>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 name="Google Shape;375;p9"/>
            <p:cNvSpPr/>
            <p:nvPr/>
          </p:nvSpPr>
          <p:spPr>
            <a:xfrm rot="564998">
              <a:off x="8367486" y="3420395"/>
              <a:ext cx="175831" cy="155262"/>
            </a:xfrm>
            <a:custGeom>
              <a:rect b="b" l="l" r="r" t="t"/>
              <a:pathLst>
                <a:path extrusionOk="0" h="2642" w="2992">
                  <a:moveTo>
                    <a:pt x="1499" y="0"/>
                  </a:moveTo>
                  <a:cubicBezTo>
                    <a:pt x="1330" y="0"/>
                    <a:pt x="1158" y="34"/>
                    <a:pt x="993" y="105"/>
                  </a:cubicBezTo>
                  <a:cubicBezTo>
                    <a:pt x="314" y="379"/>
                    <a:pt x="0" y="1163"/>
                    <a:pt x="275" y="1829"/>
                  </a:cubicBezTo>
                  <a:cubicBezTo>
                    <a:pt x="490" y="2338"/>
                    <a:pt x="976" y="2641"/>
                    <a:pt x="1486" y="2641"/>
                  </a:cubicBezTo>
                  <a:cubicBezTo>
                    <a:pt x="1657" y="2641"/>
                    <a:pt x="1831" y="2607"/>
                    <a:pt x="1999" y="2535"/>
                  </a:cubicBezTo>
                  <a:cubicBezTo>
                    <a:pt x="2678" y="2261"/>
                    <a:pt x="2992" y="1490"/>
                    <a:pt x="2717" y="810"/>
                  </a:cubicBezTo>
                  <a:cubicBezTo>
                    <a:pt x="2501" y="309"/>
                    <a:pt x="2012" y="0"/>
                    <a:pt x="1499" y="0"/>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 name="Google Shape;376;p9"/>
            <p:cNvSpPr/>
            <p:nvPr/>
          </p:nvSpPr>
          <p:spPr>
            <a:xfrm rot="564998">
              <a:off x="8344945" y="3232871"/>
              <a:ext cx="60706" cy="51304"/>
            </a:xfrm>
            <a:custGeom>
              <a:rect b="b" l="l" r="r" t="t"/>
              <a:pathLst>
                <a:path extrusionOk="0" h="873" w="1033">
                  <a:moveTo>
                    <a:pt x="588" y="0"/>
                  </a:moveTo>
                  <a:cubicBezTo>
                    <a:pt x="196" y="0"/>
                    <a:pt x="0" y="471"/>
                    <a:pt x="275" y="745"/>
                  </a:cubicBezTo>
                  <a:cubicBezTo>
                    <a:pt x="363" y="833"/>
                    <a:pt x="473" y="873"/>
                    <a:pt x="581" y="873"/>
                  </a:cubicBezTo>
                  <a:cubicBezTo>
                    <a:pt x="810" y="873"/>
                    <a:pt x="1032" y="697"/>
                    <a:pt x="1032" y="431"/>
                  </a:cubicBezTo>
                  <a:cubicBezTo>
                    <a:pt x="1032" y="196"/>
                    <a:pt x="823" y="0"/>
                    <a:pt x="588" y="0"/>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 name="Google Shape;377;p9"/>
            <p:cNvSpPr/>
            <p:nvPr/>
          </p:nvSpPr>
          <p:spPr>
            <a:xfrm rot="564998">
              <a:off x="8582306" y="3509569"/>
              <a:ext cx="60706" cy="51362"/>
            </a:xfrm>
            <a:custGeom>
              <a:rect b="b" l="l" r="r" t="t"/>
              <a:pathLst>
                <a:path extrusionOk="0" h="874" w="1033">
                  <a:moveTo>
                    <a:pt x="588" y="1"/>
                  </a:moveTo>
                  <a:cubicBezTo>
                    <a:pt x="196" y="1"/>
                    <a:pt x="0" y="471"/>
                    <a:pt x="275" y="745"/>
                  </a:cubicBezTo>
                  <a:cubicBezTo>
                    <a:pt x="363" y="834"/>
                    <a:pt x="473" y="873"/>
                    <a:pt x="581" y="873"/>
                  </a:cubicBezTo>
                  <a:cubicBezTo>
                    <a:pt x="810" y="873"/>
                    <a:pt x="1032" y="698"/>
                    <a:pt x="1032" y="432"/>
                  </a:cubicBezTo>
                  <a:cubicBezTo>
                    <a:pt x="1032" y="197"/>
                    <a:pt x="836" y="1"/>
                    <a:pt x="588" y="1"/>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 name="Google Shape;378;p9"/>
            <p:cNvSpPr/>
            <p:nvPr/>
          </p:nvSpPr>
          <p:spPr>
            <a:xfrm rot="564998">
              <a:off x="8072918" y="3193111"/>
              <a:ext cx="59942" cy="51362"/>
            </a:xfrm>
            <a:custGeom>
              <a:rect b="b" l="l" r="r" t="t"/>
              <a:pathLst>
                <a:path extrusionOk="0" h="874" w="1020">
                  <a:moveTo>
                    <a:pt x="588" y="1"/>
                  </a:moveTo>
                  <a:cubicBezTo>
                    <a:pt x="196" y="1"/>
                    <a:pt x="1" y="471"/>
                    <a:pt x="275" y="745"/>
                  </a:cubicBezTo>
                  <a:cubicBezTo>
                    <a:pt x="363" y="834"/>
                    <a:pt x="472" y="873"/>
                    <a:pt x="578" y="873"/>
                  </a:cubicBezTo>
                  <a:cubicBezTo>
                    <a:pt x="803" y="873"/>
                    <a:pt x="1019" y="698"/>
                    <a:pt x="1019" y="432"/>
                  </a:cubicBezTo>
                  <a:cubicBezTo>
                    <a:pt x="1019" y="197"/>
                    <a:pt x="824" y="1"/>
                    <a:pt x="588" y="1"/>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 name="Google Shape;379;p9"/>
            <p:cNvSpPr/>
            <p:nvPr/>
          </p:nvSpPr>
          <p:spPr>
            <a:xfrm rot="564998">
              <a:off x="8194625" y="3491203"/>
              <a:ext cx="60706" cy="52126"/>
            </a:xfrm>
            <a:custGeom>
              <a:rect b="b" l="l" r="r" t="t"/>
              <a:pathLst>
                <a:path extrusionOk="0" h="887" w="1033">
                  <a:moveTo>
                    <a:pt x="588" y="0"/>
                  </a:moveTo>
                  <a:cubicBezTo>
                    <a:pt x="196" y="0"/>
                    <a:pt x="0" y="471"/>
                    <a:pt x="275" y="758"/>
                  </a:cubicBezTo>
                  <a:cubicBezTo>
                    <a:pt x="367" y="846"/>
                    <a:pt x="479" y="886"/>
                    <a:pt x="587" y="886"/>
                  </a:cubicBezTo>
                  <a:cubicBezTo>
                    <a:pt x="816" y="886"/>
                    <a:pt x="1032" y="710"/>
                    <a:pt x="1032" y="445"/>
                  </a:cubicBezTo>
                  <a:cubicBezTo>
                    <a:pt x="1032" y="196"/>
                    <a:pt x="837" y="0"/>
                    <a:pt x="588" y="0"/>
                  </a:cubicBezTo>
                  <a:close/>
                </a:path>
              </a:pathLst>
            </a:custGeom>
            <a:solidFill>
              <a:srgbClr val="FFA84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 name="Google Shape;380;p9"/>
            <p:cNvSpPr/>
            <p:nvPr/>
          </p:nvSpPr>
          <p:spPr>
            <a:xfrm rot="564998">
              <a:off x="8148817" y="3269132"/>
              <a:ext cx="159728" cy="146682"/>
            </a:xfrm>
            <a:custGeom>
              <a:rect b="b" l="l" r="r" t="t"/>
              <a:pathLst>
                <a:path extrusionOk="0" h="2496" w="2718">
                  <a:moveTo>
                    <a:pt x="1516" y="0"/>
                  </a:moveTo>
                  <a:cubicBezTo>
                    <a:pt x="1398" y="0"/>
                    <a:pt x="1267" y="13"/>
                    <a:pt x="1137" y="39"/>
                  </a:cubicBezTo>
                  <a:cubicBezTo>
                    <a:pt x="1019" y="66"/>
                    <a:pt x="902" y="118"/>
                    <a:pt x="784" y="170"/>
                  </a:cubicBezTo>
                  <a:cubicBezTo>
                    <a:pt x="667" y="222"/>
                    <a:pt x="562" y="301"/>
                    <a:pt x="471" y="379"/>
                  </a:cubicBezTo>
                  <a:cubicBezTo>
                    <a:pt x="379" y="457"/>
                    <a:pt x="301" y="549"/>
                    <a:pt x="222" y="640"/>
                  </a:cubicBezTo>
                  <a:cubicBezTo>
                    <a:pt x="157" y="745"/>
                    <a:pt x="105" y="849"/>
                    <a:pt x="66" y="967"/>
                  </a:cubicBezTo>
                  <a:cubicBezTo>
                    <a:pt x="26" y="1098"/>
                    <a:pt x="0" y="1215"/>
                    <a:pt x="13" y="1346"/>
                  </a:cubicBezTo>
                  <a:cubicBezTo>
                    <a:pt x="0" y="1463"/>
                    <a:pt x="26" y="1594"/>
                    <a:pt x="66" y="1712"/>
                  </a:cubicBezTo>
                  <a:cubicBezTo>
                    <a:pt x="105" y="1816"/>
                    <a:pt x="157" y="1908"/>
                    <a:pt x="222" y="1999"/>
                  </a:cubicBezTo>
                  <a:cubicBezTo>
                    <a:pt x="288" y="2090"/>
                    <a:pt x="366" y="2156"/>
                    <a:pt x="458" y="2221"/>
                  </a:cubicBezTo>
                  <a:cubicBezTo>
                    <a:pt x="549" y="2286"/>
                    <a:pt x="640" y="2339"/>
                    <a:pt x="745" y="2378"/>
                  </a:cubicBezTo>
                  <a:cubicBezTo>
                    <a:pt x="849" y="2417"/>
                    <a:pt x="954" y="2456"/>
                    <a:pt x="1072" y="2469"/>
                  </a:cubicBezTo>
                  <a:cubicBezTo>
                    <a:pt x="1176" y="2495"/>
                    <a:pt x="1294" y="2495"/>
                    <a:pt x="1411" y="2495"/>
                  </a:cubicBezTo>
                  <a:cubicBezTo>
                    <a:pt x="1555" y="2495"/>
                    <a:pt x="1686" y="2482"/>
                    <a:pt x="1829" y="2443"/>
                  </a:cubicBezTo>
                  <a:cubicBezTo>
                    <a:pt x="1960" y="2404"/>
                    <a:pt x="2077" y="2339"/>
                    <a:pt x="2195" y="2273"/>
                  </a:cubicBezTo>
                  <a:cubicBezTo>
                    <a:pt x="2313" y="2208"/>
                    <a:pt x="2404" y="2143"/>
                    <a:pt x="2508" y="2051"/>
                  </a:cubicBezTo>
                  <a:cubicBezTo>
                    <a:pt x="2587" y="1973"/>
                    <a:pt x="2652" y="1894"/>
                    <a:pt x="2718" y="1803"/>
                  </a:cubicBezTo>
                  <a:cubicBezTo>
                    <a:pt x="2718" y="1803"/>
                    <a:pt x="2718" y="1790"/>
                    <a:pt x="2704" y="1790"/>
                  </a:cubicBezTo>
                  <a:cubicBezTo>
                    <a:pt x="2704" y="1790"/>
                    <a:pt x="2704" y="1777"/>
                    <a:pt x="2704" y="1777"/>
                  </a:cubicBezTo>
                  <a:cubicBezTo>
                    <a:pt x="2704" y="1764"/>
                    <a:pt x="2704" y="1751"/>
                    <a:pt x="2691" y="1738"/>
                  </a:cubicBezTo>
                  <a:cubicBezTo>
                    <a:pt x="2678" y="1725"/>
                    <a:pt x="2665" y="1712"/>
                    <a:pt x="2652" y="1712"/>
                  </a:cubicBezTo>
                  <a:cubicBezTo>
                    <a:pt x="2639" y="1712"/>
                    <a:pt x="2626" y="1712"/>
                    <a:pt x="2613" y="1725"/>
                  </a:cubicBezTo>
                  <a:cubicBezTo>
                    <a:pt x="2600" y="1725"/>
                    <a:pt x="2600" y="1738"/>
                    <a:pt x="2587" y="1738"/>
                  </a:cubicBezTo>
                  <a:cubicBezTo>
                    <a:pt x="2535" y="1829"/>
                    <a:pt x="2469" y="1908"/>
                    <a:pt x="2404" y="1973"/>
                  </a:cubicBezTo>
                  <a:cubicBezTo>
                    <a:pt x="2313" y="2051"/>
                    <a:pt x="2221" y="2117"/>
                    <a:pt x="2117" y="2182"/>
                  </a:cubicBezTo>
                  <a:cubicBezTo>
                    <a:pt x="2012" y="2234"/>
                    <a:pt x="1895" y="2286"/>
                    <a:pt x="1777" y="2326"/>
                  </a:cubicBezTo>
                  <a:cubicBezTo>
                    <a:pt x="1646" y="2365"/>
                    <a:pt x="1516" y="2378"/>
                    <a:pt x="1385" y="2378"/>
                  </a:cubicBezTo>
                  <a:cubicBezTo>
                    <a:pt x="1294" y="2378"/>
                    <a:pt x="1189" y="2365"/>
                    <a:pt x="1085" y="2352"/>
                  </a:cubicBezTo>
                  <a:cubicBezTo>
                    <a:pt x="993" y="2339"/>
                    <a:pt x="889" y="2312"/>
                    <a:pt x="797" y="2273"/>
                  </a:cubicBezTo>
                  <a:cubicBezTo>
                    <a:pt x="706" y="2234"/>
                    <a:pt x="614" y="2195"/>
                    <a:pt x="536" y="2143"/>
                  </a:cubicBezTo>
                  <a:cubicBezTo>
                    <a:pt x="458" y="2077"/>
                    <a:pt x="379" y="2012"/>
                    <a:pt x="327" y="1934"/>
                  </a:cubicBezTo>
                  <a:cubicBezTo>
                    <a:pt x="262" y="1855"/>
                    <a:pt x="222" y="1777"/>
                    <a:pt x="183" y="1672"/>
                  </a:cubicBezTo>
                  <a:cubicBezTo>
                    <a:pt x="144" y="1568"/>
                    <a:pt x="131" y="1463"/>
                    <a:pt x="131" y="1346"/>
                  </a:cubicBezTo>
                  <a:cubicBezTo>
                    <a:pt x="131" y="1228"/>
                    <a:pt x="157" y="1098"/>
                    <a:pt x="196" y="980"/>
                  </a:cubicBezTo>
                  <a:cubicBezTo>
                    <a:pt x="235" y="876"/>
                    <a:pt x="288" y="771"/>
                    <a:pt x="353" y="680"/>
                  </a:cubicBezTo>
                  <a:cubicBezTo>
                    <a:pt x="431" y="588"/>
                    <a:pt x="510" y="510"/>
                    <a:pt x="601" y="444"/>
                  </a:cubicBezTo>
                  <a:cubicBezTo>
                    <a:pt x="693" y="366"/>
                    <a:pt x="797" y="314"/>
                    <a:pt x="902" y="275"/>
                  </a:cubicBezTo>
                  <a:cubicBezTo>
                    <a:pt x="993" y="222"/>
                    <a:pt x="1098" y="183"/>
                    <a:pt x="1202" y="170"/>
                  </a:cubicBezTo>
                  <a:cubicBezTo>
                    <a:pt x="1307" y="144"/>
                    <a:pt x="1411" y="131"/>
                    <a:pt x="1503" y="131"/>
                  </a:cubicBezTo>
                  <a:cubicBezTo>
                    <a:pt x="1633" y="131"/>
                    <a:pt x="1751" y="144"/>
                    <a:pt x="1868" y="170"/>
                  </a:cubicBezTo>
                  <a:cubicBezTo>
                    <a:pt x="1973" y="196"/>
                    <a:pt x="2064" y="235"/>
                    <a:pt x="2156" y="288"/>
                  </a:cubicBezTo>
                  <a:cubicBezTo>
                    <a:pt x="2234" y="340"/>
                    <a:pt x="2313" y="405"/>
                    <a:pt x="2365" y="471"/>
                  </a:cubicBezTo>
                  <a:cubicBezTo>
                    <a:pt x="2404" y="549"/>
                    <a:pt x="2430" y="627"/>
                    <a:pt x="2430" y="719"/>
                  </a:cubicBezTo>
                  <a:cubicBezTo>
                    <a:pt x="2430" y="797"/>
                    <a:pt x="2417" y="876"/>
                    <a:pt x="2378" y="941"/>
                  </a:cubicBezTo>
                  <a:cubicBezTo>
                    <a:pt x="2339" y="1019"/>
                    <a:pt x="2273" y="1085"/>
                    <a:pt x="2208" y="1137"/>
                  </a:cubicBezTo>
                  <a:cubicBezTo>
                    <a:pt x="2143" y="1189"/>
                    <a:pt x="2064" y="1228"/>
                    <a:pt x="1973" y="1267"/>
                  </a:cubicBezTo>
                  <a:cubicBezTo>
                    <a:pt x="1881" y="1294"/>
                    <a:pt x="1777" y="1320"/>
                    <a:pt x="1686" y="1320"/>
                  </a:cubicBezTo>
                  <a:cubicBezTo>
                    <a:pt x="1633" y="1320"/>
                    <a:pt x="1568" y="1307"/>
                    <a:pt x="1516" y="1294"/>
                  </a:cubicBezTo>
                  <a:cubicBezTo>
                    <a:pt x="1463" y="1294"/>
                    <a:pt x="1411" y="1267"/>
                    <a:pt x="1372" y="1241"/>
                  </a:cubicBezTo>
                  <a:cubicBezTo>
                    <a:pt x="1320" y="1215"/>
                    <a:pt x="1281" y="1176"/>
                    <a:pt x="1254" y="1137"/>
                  </a:cubicBezTo>
                  <a:cubicBezTo>
                    <a:pt x="1228" y="1085"/>
                    <a:pt x="1215" y="1032"/>
                    <a:pt x="1215" y="967"/>
                  </a:cubicBezTo>
                  <a:cubicBezTo>
                    <a:pt x="1215" y="928"/>
                    <a:pt x="1215" y="889"/>
                    <a:pt x="1228" y="862"/>
                  </a:cubicBezTo>
                  <a:cubicBezTo>
                    <a:pt x="1241" y="823"/>
                    <a:pt x="1254" y="797"/>
                    <a:pt x="1281" y="771"/>
                  </a:cubicBezTo>
                  <a:cubicBezTo>
                    <a:pt x="1294" y="758"/>
                    <a:pt x="1307" y="732"/>
                    <a:pt x="1320" y="719"/>
                  </a:cubicBezTo>
                  <a:lnTo>
                    <a:pt x="1346" y="693"/>
                  </a:lnTo>
                  <a:cubicBezTo>
                    <a:pt x="1359" y="680"/>
                    <a:pt x="1359" y="667"/>
                    <a:pt x="1359" y="640"/>
                  </a:cubicBezTo>
                  <a:cubicBezTo>
                    <a:pt x="1359" y="627"/>
                    <a:pt x="1359" y="614"/>
                    <a:pt x="1346" y="601"/>
                  </a:cubicBezTo>
                  <a:cubicBezTo>
                    <a:pt x="1333" y="588"/>
                    <a:pt x="1320" y="588"/>
                    <a:pt x="1307" y="588"/>
                  </a:cubicBezTo>
                  <a:lnTo>
                    <a:pt x="1281" y="588"/>
                  </a:lnTo>
                  <a:cubicBezTo>
                    <a:pt x="1267" y="588"/>
                    <a:pt x="1267" y="588"/>
                    <a:pt x="1267" y="601"/>
                  </a:cubicBezTo>
                  <a:lnTo>
                    <a:pt x="1228" y="627"/>
                  </a:lnTo>
                  <a:cubicBezTo>
                    <a:pt x="1202" y="653"/>
                    <a:pt x="1189" y="680"/>
                    <a:pt x="1176" y="706"/>
                  </a:cubicBezTo>
                  <a:cubicBezTo>
                    <a:pt x="1150" y="745"/>
                    <a:pt x="1124" y="784"/>
                    <a:pt x="1111" y="823"/>
                  </a:cubicBezTo>
                  <a:cubicBezTo>
                    <a:pt x="1098" y="862"/>
                    <a:pt x="1085" y="915"/>
                    <a:pt x="1085" y="967"/>
                  </a:cubicBezTo>
                  <a:cubicBezTo>
                    <a:pt x="1085" y="1032"/>
                    <a:pt x="1098" y="1098"/>
                    <a:pt x="1124" y="1150"/>
                  </a:cubicBezTo>
                  <a:cubicBezTo>
                    <a:pt x="1150" y="1215"/>
                    <a:pt x="1189" y="1254"/>
                    <a:pt x="1241" y="1307"/>
                  </a:cubicBezTo>
                  <a:cubicBezTo>
                    <a:pt x="1294" y="1346"/>
                    <a:pt x="1359" y="1385"/>
                    <a:pt x="1424" y="1398"/>
                  </a:cubicBezTo>
                  <a:cubicBezTo>
                    <a:pt x="1516" y="1424"/>
                    <a:pt x="1594" y="1437"/>
                    <a:pt x="1686" y="1437"/>
                  </a:cubicBezTo>
                  <a:cubicBezTo>
                    <a:pt x="1803" y="1437"/>
                    <a:pt x="1921" y="1411"/>
                    <a:pt x="2025" y="1372"/>
                  </a:cubicBezTo>
                  <a:cubicBezTo>
                    <a:pt x="2130" y="1346"/>
                    <a:pt x="2221" y="1280"/>
                    <a:pt x="2299" y="1215"/>
                  </a:cubicBezTo>
                  <a:cubicBezTo>
                    <a:pt x="2378" y="1150"/>
                    <a:pt x="2443" y="1071"/>
                    <a:pt x="2495" y="980"/>
                  </a:cubicBezTo>
                  <a:cubicBezTo>
                    <a:pt x="2535" y="889"/>
                    <a:pt x="2561" y="797"/>
                    <a:pt x="2561" y="706"/>
                  </a:cubicBezTo>
                  <a:cubicBezTo>
                    <a:pt x="2561" y="601"/>
                    <a:pt x="2535" y="497"/>
                    <a:pt x="2482" y="418"/>
                  </a:cubicBezTo>
                  <a:cubicBezTo>
                    <a:pt x="2417" y="327"/>
                    <a:pt x="2339" y="248"/>
                    <a:pt x="2247" y="196"/>
                  </a:cubicBezTo>
                  <a:cubicBezTo>
                    <a:pt x="2156" y="131"/>
                    <a:pt x="2038" y="79"/>
                    <a:pt x="1921" y="53"/>
                  </a:cubicBezTo>
                  <a:cubicBezTo>
                    <a:pt x="1790" y="13"/>
                    <a:pt x="1659" y="0"/>
                    <a:pt x="1516"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p9"/>
            <p:cNvSpPr/>
            <p:nvPr/>
          </p:nvSpPr>
          <p:spPr>
            <a:xfrm rot="564998">
              <a:off x="8306852" y="3383994"/>
              <a:ext cx="72988" cy="49952"/>
            </a:xfrm>
            <a:custGeom>
              <a:rect b="b" l="l" r="r" t="t"/>
              <a:pathLst>
                <a:path extrusionOk="0" h="850" w="1242">
                  <a:moveTo>
                    <a:pt x="562" y="118"/>
                  </a:moveTo>
                  <a:cubicBezTo>
                    <a:pt x="575" y="118"/>
                    <a:pt x="588" y="118"/>
                    <a:pt x="601" y="144"/>
                  </a:cubicBezTo>
                  <a:cubicBezTo>
                    <a:pt x="614" y="157"/>
                    <a:pt x="627" y="183"/>
                    <a:pt x="640" y="209"/>
                  </a:cubicBezTo>
                  <a:cubicBezTo>
                    <a:pt x="640" y="235"/>
                    <a:pt x="653" y="261"/>
                    <a:pt x="653" y="288"/>
                  </a:cubicBezTo>
                  <a:cubicBezTo>
                    <a:pt x="653" y="314"/>
                    <a:pt x="653" y="353"/>
                    <a:pt x="653" y="379"/>
                  </a:cubicBezTo>
                  <a:cubicBezTo>
                    <a:pt x="653" y="405"/>
                    <a:pt x="653" y="431"/>
                    <a:pt x="653" y="444"/>
                  </a:cubicBezTo>
                  <a:cubicBezTo>
                    <a:pt x="627" y="431"/>
                    <a:pt x="614" y="418"/>
                    <a:pt x="588" y="392"/>
                  </a:cubicBezTo>
                  <a:cubicBezTo>
                    <a:pt x="575" y="379"/>
                    <a:pt x="562" y="353"/>
                    <a:pt x="549" y="327"/>
                  </a:cubicBezTo>
                  <a:cubicBezTo>
                    <a:pt x="536" y="314"/>
                    <a:pt x="523" y="288"/>
                    <a:pt x="523" y="261"/>
                  </a:cubicBezTo>
                  <a:cubicBezTo>
                    <a:pt x="523" y="235"/>
                    <a:pt x="523" y="222"/>
                    <a:pt x="523" y="196"/>
                  </a:cubicBezTo>
                  <a:cubicBezTo>
                    <a:pt x="523" y="170"/>
                    <a:pt x="523" y="157"/>
                    <a:pt x="536" y="131"/>
                  </a:cubicBezTo>
                  <a:cubicBezTo>
                    <a:pt x="536" y="118"/>
                    <a:pt x="549" y="118"/>
                    <a:pt x="562" y="118"/>
                  </a:cubicBezTo>
                  <a:close/>
                  <a:moveTo>
                    <a:pt x="575" y="0"/>
                  </a:moveTo>
                  <a:cubicBezTo>
                    <a:pt x="523" y="0"/>
                    <a:pt x="483" y="26"/>
                    <a:pt x="444" y="65"/>
                  </a:cubicBezTo>
                  <a:cubicBezTo>
                    <a:pt x="418" y="105"/>
                    <a:pt x="405" y="157"/>
                    <a:pt x="405" y="209"/>
                  </a:cubicBezTo>
                  <a:cubicBezTo>
                    <a:pt x="405" y="288"/>
                    <a:pt x="431" y="366"/>
                    <a:pt x="470" y="431"/>
                  </a:cubicBezTo>
                  <a:cubicBezTo>
                    <a:pt x="510" y="497"/>
                    <a:pt x="562" y="536"/>
                    <a:pt x="627" y="575"/>
                  </a:cubicBezTo>
                  <a:cubicBezTo>
                    <a:pt x="614" y="627"/>
                    <a:pt x="575" y="666"/>
                    <a:pt x="536" y="692"/>
                  </a:cubicBezTo>
                  <a:cubicBezTo>
                    <a:pt x="483" y="719"/>
                    <a:pt x="431" y="732"/>
                    <a:pt x="366" y="732"/>
                  </a:cubicBezTo>
                  <a:cubicBezTo>
                    <a:pt x="340" y="732"/>
                    <a:pt x="301" y="732"/>
                    <a:pt x="274" y="719"/>
                  </a:cubicBezTo>
                  <a:cubicBezTo>
                    <a:pt x="222" y="692"/>
                    <a:pt x="170" y="640"/>
                    <a:pt x="144" y="575"/>
                  </a:cubicBezTo>
                  <a:cubicBezTo>
                    <a:pt x="144" y="549"/>
                    <a:pt x="131" y="510"/>
                    <a:pt x="131" y="470"/>
                  </a:cubicBezTo>
                  <a:cubicBezTo>
                    <a:pt x="131" y="431"/>
                    <a:pt x="144" y="405"/>
                    <a:pt x="144" y="366"/>
                  </a:cubicBezTo>
                  <a:cubicBezTo>
                    <a:pt x="157" y="340"/>
                    <a:pt x="170" y="301"/>
                    <a:pt x="196" y="274"/>
                  </a:cubicBezTo>
                  <a:cubicBezTo>
                    <a:pt x="209" y="248"/>
                    <a:pt x="222" y="235"/>
                    <a:pt x="248" y="209"/>
                  </a:cubicBezTo>
                  <a:cubicBezTo>
                    <a:pt x="261" y="196"/>
                    <a:pt x="288" y="183"/>
                    <a:pt x="301" y="183"/>
                  </a:cubicBezTo>
                  <a:cubicBezTo>
                    <a:pt x="327" y="170"/>
                    <a:pt x="340" y="157"/>
                    <a:pt x="353" y="144"/>
                  </a:cubicBezTo>
                  <a:cubicBezTo>
                    <a:pt x="366" y="144"/>
                    <a:pt x="366" y="118"/>
                    <a:pt x="366" y="105"/>
                  </a:cubicBezTo>
                  <a:cubicBezTo>
                    <a:pt x="366" y="92"/>
                    <a:pt x="366" y="79"/>
                    <a:pt x="353" y="65"/>
                  </a:cubicBezTo>
                  <a:cubicBezTo>
                    <a:pt x="340" y="52"/>
                    <a:pt x="327" y="52"/>
                    <a:pt x="314" y="52"/>
                  </a:cubicBezTo>
                  <a:cubicBezTo>
                    <a:pt x="288" y="52"/>
                    <a:pt x="261" y="65"/>
                    <a:pt x="235" y="79"/>
                  </a:cubicBezTo>
                  <a:cubicBezTo>
                    <a:pt x="196" y="105"/>
                    <a:pt x="170" y="131"/>
                    <a:pt x="131" y="157"/>
                  </a:cubicBezTo>
                  <a:cubicBezTo>
                    <a:pt x="105" y="196"/>
                    <a:pt x="65" y="235"/>
                    <a:pt x="52" y="288"/>
                  </a:cubicBezTo>
                  <a:cubicBezTo>
                    <a:pt x="0" y="392"/>
                    <a:pt x="0" y="523"/>
                    <a:pt x="39" y="627"/>
                  </a:cubicBezTo>
                  <a:cubicBezTo>
                    <a:pt x="52" y="679"/>
                    <a:pt x="79" y="719"/>
                    <a:pt x="105" y="745"/>
                  </a:cubicBezTo>
                  <a:cubicBezTo>
                    <a:pt x="144" y="784"/>
                    <a:pt x="183" y="810"/>
                    <a:pt x="222" y="823"/>
                  </a:cubicBezTo>
                  <a:cubicBezTo>
                    <a:pt x="274" y="836"/>
                    <a:pt x="314" y="849"/>
                    <a:pt x="366" y="849"/>
                  </a:cubicBezTo>
                  <a:cubicBezTo>
                    <a:pt x="444" y="849"/>
                    <a:pt x="523" y="823"/>
                    <a:pt x="601" y="784"/>
                  </a:cubicBezTo>
                  <a:cubicBezTo>
                    <a:pt x="627" y="758"/>
                    <a:pt x="653" y="732"/>
                    <a:pt x="679" y="706"/>
                  </a:cubicBezTo>
                  <a:cubicBezTo>
                    <a:pt x="693" y="679"/>
                    <a:pt x="719" y="653"/>
                    <a:pt x="732" y="614"/>
                  </a:cubicBezTo>
                  <a:lnTo>
                    <a:pt x="810" y="614"/>
                  </a:lnTo>
                  <a:lnTo>
                    <a:pt x="823" y="627"/>
                  </a:lnTo>
                  <a:cubicBezTo>
                    <a:pt x="915" y="627"/>
                    <a:pt x="1006" y="601"/>
                    <a:pt x="1071" y="549"/>
                  </a:cubicBezTo>
                  <a:cubicBezTo>
                    <a:pt x="1111" y="523"/>
                    <a:pt x="1137" y="497"/>
                    <a:pt x="1163" y="470"/>
                  </a:cubicBezTo>
                  <a:cubicBezTo>
                    <a:pt x="1189" y="444"/>
                    <a:pt x="1215" y="405"/>
                    <a:pt x="1228" y="379"/>
                  </a:cubicBezTo>
                  <a:cubicBezTo>
                    <a:pt x="1241" y="366"/>
                    <a:pt x="1241" y="353"/>
                    <a:pt x="1241" y="340"/>
                  </a:cubicBezTo>
                  <a:cubicBezTo>
                    <a:pt x="1241" y="340"/>
                    <a:pt x="1241" y="327"/>
                    <a:pt x="1241" y="314"/>
                  </a:cubicBezTo>
                  <a:cubicBezTo>
                    <a:pt x="1241" y="301"/>
                    <a:pt x="1241" y="274"/>
                    <a:pt x="1228" y="274"/>
                  </a:cubicBezTo>
                  <a:cubicBezTo>
                    <a:pt x="1215" y="261"/>
                    <a:pt x="1202" y="248"/>
                    <a:pt x="1189" y="248"/>
                  </a:cubicBezTo>
                  <a:cubicBezTo>
                    <a:pt x="1176" y="248"/>
                    <a:pt x="1163" y="248"/>
                    <a:pt x="1150" y="261"/>
                  </a:cubicBezTo>
                  <a:cubicBezTo>
                    <a:pt x="1137" y="261"/>
                    <a:pt x="1124" y="274"/>
                    <a:pt x="1124" y="274"/>
                  </a:cubicBezTo>
                  <a:cubicBezTo>
                    <a:pt x="1111" y="314"/>
                    <a:pt x="1097" y="340"/>
                    <a:pt x="1071" y="379"/>
                  </a:cubicBezTo>
                  <a:cubicBezTo>
                    <a:pt x="1058" y="405"/>
                    <a:pt x="1032" y="431"/>
                    <a:pt x="1006" y="444"/>
                  </a:cubicBezTo>
                  <a:cubicBezTo>
                    <a:pt x="980" y="457"/>
                    <a:pt x="954" y="470"/>
                    <a:pt x="928" y="483"/>
                  </a:cubicBezTo>
                  <a:cubicBezTo>
                    <a:pt x="888" y="497"/>
                    <a:pt x="862" y="497"/>
                    <a:pt x="823" y="497"/>
                  </a:cubicBezTo>
                  <a:lnTo>
                    <a:pt x="784" y="497"/>
                  </a:lnTo>
                  <a:cubicBezTo>
                    <a:pt x="797" y="457"/>
                    <a:pt x="797" y="418"/>
                    <a:pt x="797" y="392"/>
                  </a:cubicBezTo>
                  <a:cubicBezTo>
                    <a:pt x="797" y="327"/>
                    <a:pt x="784" y="274"/>
                    <a:pt x="771" y="209"/>
                  </a:cubicBezTo>
                  <a:cubicBezTo>
                    <a:pt x="771" y="170"/>
                    <a:pt x="745" y="131"/>
                    <a:pt x="732" y="92"/>
                  </a:cubicBezTo>
                  <a:cubicBezTo>
                    <a:pt x="706" y="65"/>
                    <a:pt x="679" y="39"/>
                    <a:pt x="653" y="26"/>
                  </a:cubicBezTo>
                  <a:cubicBezTo>
                    <a:pt x="627" y="13"/>
                    <a:pt x="601" y="0"/>
                    <a:pt x="575"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p9"/>
            <p:cNvSpPr/>
            <p:nvPr/>
          </p:nvSpPr>
          <p:spPr>
            <a:xfrm rot="564998">
              <a:off x="8373205" y="3296863"/>
              <a:ext cx="50716" cy="238300"/>
            </a:xfrm>
            <a:custGeom>
              <a:rect b="b" l="l" r="r" t="t"/>
              <a:pathLst>
                <a:path extrusionOk="0" h="4055" w="863">
                  <a:moveTo>
                    <a:pt x="314" y="123"/>
                  </a:moveTo>
                  <a:cubicBezTo>
                    <a:pt x="327" y="123"/>
                    <a:pt x="353" y="136"/>
                    <a:pt x="366" y="149"/>
                  </a:cubicBezTo>
                  <a:cubicBezTo>
                    <a:pt x="380" y="175"/>
                    <a:pt x="393" y="201"/>
                    <a:pt x="406" y="227"/>
                  </a:cubicBezTo>
                  <a:cubicBezTo>
                    <a:pt x="419" y="266"/>
                    <a:pt x="419" y="293"/>
                    <a:pt x="432" y="332"/>
                  </a:cubicBezTo>
                  <a:cubicBezTo>
                    <a:pt x="432" y="384"/>
                    <a:pt x="432" y="436"/>
                    <a:pt x="432" y="475"/>
                  </a:cubicBezTo>
                  <a:cubicBezTo>
                    <a:pt x="432" y="593"/>
                    <a:pt x="419" y="698"/>
                    <a:pt x="406" y="802"/>
                  </a:cubicBezTo>
                  <a:cubicBezTo>
                    <a:pt x="393" y="907"/>
                    <a:pt x="366" y="1011"/>
                    <a:pt x="340" y="1116"/>
                  </a:cubicBezTo>
                  <a:cubicBezTo>
                    <a:pt x="314" y="1207"/>
                    <a:pt x="275" y="1312"/>
                    <a:pt x="236" y="1403"/>
                  </a:cubicBezTo>
                  <a:cubicBezTo>
                    <a:pt x="197" y="1494"/>
                    <a:pt x="157" y="1586"/>
                    <a:pt x="118" y="1677"/>
                  </a:cubicBezTo>
                  <a:cubicBezTo>
                    <a:pt x="118" y="1625"/>
                    <a:pt x="144" y="1586"/>
                    <a:pt x="144" y="1547"/>
                  </a:cubicBezTo>
                  <a:lnTo>
                    <a:pt x="144" y="1442"/>
                  </a:lnTo>
                  <a:lnTo>
                    <a:pt x="144" y="1338"/>
                  </a:lnTo>
                  <a:lnTo>
                    <a:pt x="144" y="1220"/>
                  </a:lnTo>
                  <a:lnTo>
                    <a:pt x="144" y="1116"/>
                  </a:lnTo>
                  <a:lnTo>
                    <a:pt x="144" y="972"/>
                  </a:lnTo>
                  <a:cubicBezTo>
                    <a:pt x="144" y="920"/>
                    <a:pt x="131" y="867"/>
                    <a:pt x="144" y="802"/>
                  </a:cubicBezTo>
                  <a:cubicBezTo>
                    <a:pt x="144" y="737"/>
                    <a:pt x="157" y="671"/>
                    <a:pt x="157" y="606"/>
                  </a:cubicBezTo>
                  <a:cubicBezTo>
                    <a:pt x="157" y="541"/>
                    <a:pt x="170" y="489"/>
                    <a:pt x="170" y="423"/>
                  </a:cubicBezTo>
                  <a:cubicBezTo>
                    <a:pt x="184" y="371"/>
                    <a:pt x="197" y="319"/>
                    <a:pt x="210" y="280"/>
                  </a:cubicBezTo>
                  <a:cubicBezTo>
                    <a:pt x="210" y="240"/>
                    <a:pt x="236" y="201"/>
                    <a:pt x="249" y="162"/>
                  </a:cubicBezTo>
                  <a:cubicBezTo>
                    <a:pt x="262" y="149"/>
                    <a:pt x="288" y="136"/>
                    <a:pt x="314" y="123"/>
                  </a:cubicBezTo>
                  <a:close/>
                  <a:moveTo>
                    <a:pt x="118" y="2722"/>
                  </a:moveTo>
                  <a:cubicBezTo>
                    <a:pt x="157" y="2775"/>
                    <a:pt x="210" y="2840"/>
                    <a:pt x="236" y="2905"/>
                  </a:cubicBezTo>
                  <a:cubicBezTo>
                    <a:pt x="275" y="2971"/>
                    <a:pt x="314" y="3049"/>
                    <a:pt x="340" y="3114"/>
                  </a:cubicBezTo>
                  <a:cubicBezTo>
                    <a:pt x="366" y="3193"/>
                    <a:pt x="380" y="3258"/>
                    <a:pt x="393" y="3336"/>
                  </a:cubicBezTo>
                  <a:cubicBezTo>
                    <a:pt x="406" y="3415"/>
                    <a:pt x="406" y="3480"/>
                    <a:pt x="419" y="3558"/>
                  </a:cubicBezTo>
                  <a:cubicBezTo>
                    <a:pt x="419" y="3585"/>
                    <a:pt x="419" y="3624"/>
                    <a:pt x="419" y="3663"/>
                  </a:cubicBezTo>
                  <a:cubicBezTo>
                    <a:pt x="406" y="3702"/>
                    <a:pt x="406" y="3741"/>
                    <a:pt x="393" y="3781"/>
                  </a:cubicBezTo>
                  <a:cubicBezTo>
                    <a:pt x="380" y="3820"/>
                    <a:pt x="366" y="3859"/>
                    <a:pt x="340" y="3885"/>
                  </a:cubicBezTo>
                  <a:cubicBezTo>
                    <a:pt x="314" y="3911"/>
                    <a:pt x="288" y="3937"/>
                    <a:pt x="262" y="3937"/>
                  </a:cubicBezTo>
                  <a:cubicBezTo>
                    <a:pt x="223" y="3937"/>
                    <a:pt x="197" y="3911"/>
                    <a:pt x="170" y="3859"/>
                  </a:cubicBezTo>
                  <a:cubicBezTo>
                    <a:pt x="144" y="3794"/>
                    <a:pt x="131" y="3728"/>
                    <a:pt x="131" y="3663"/>
                  </a:cubicBezTo>
                  <a:cubicBezTo>
                    <a:pt x="118" y="3572"/>
                    <a:pt x="118" y="3480"/>
                    <a:pt x="118" y="3389"/>
                  </a:cubicBezTo>
                  <a:lnTo>
                    <a:pt x="118" y="3088"/>
                  </a:lnTo>
                  <a:lnTo>
                    <a:pt x="118" y="2918"/>
                  </a:lnTo>
                  <a:lnTo>
                    <a:pt x="118" y="2722"/>
                  </a:lnTo>
                  <a:close/>
                  <a:moveTo>
                    <a:pt x="344" y="0"/>
                  </a:moveTo>
                  <a:cubicBezTo>
                    <a:pt x="334" y="0"/>
                    <a:pt x="324" y="2"/>
                    <a:pt x="314" y="5"/>
                  </a:cubicBezTo>
                  <a:cubicBezTo>
                    <a:pt x="306" y="3"/>
                    <a:pt x="297" y="3"/>
                    <a:pt x="289" y="3"/>
                  </a:cubicBezTo>
                  <a:cubicBezTo>
                    <a:pt x="235" y="3"/>
                    <a:pt x="191" y="38"/>
                    <a:pt x="157" y="84"/>
                  </a:cubicBezTo>
                  <a:cubicBezTo>
                    <a:pt x="118" y="149"/>
                    <a:pt x="79" y="227"/>
                    <a:pt x="66" y="319"/>
                  </a:cubicBezTo>
                  <a:cubicBezTo>
                    <a:pt x="40" y="436"/>
                    <a:pt x="27" y="567"/>
                    <a:pt x="27" y="698"/>
                  </a:cubicBezTo>
                  <a:cubicBezTo>
                    <a:pt x="14" y="841"/>
                    <a:pt x="1" y="1011"/>
                    <a:pt x="1" y="1207"/>
                  </a:cubicBezTo>
                  <a:lnTo>
                    <a:pt x="1" y="1521"/>
                  </a:lnTo>
                  <a:lnTo>
                    <a:pt x="1" y="1873"/>
                  </a:lnTo>
                  <a:lnTo>
                    <a:pt x="1" y="2213"/>
                  </a:lnTo>
                  <a:lnTo>
                    <a:pt x="1" y="2540"/>
                  </a:lnTo>
                  <a:lnTo>
                    <a:pt x="1" y="2840"/>
                  </a:lnTo>
                  <a:lnTo>
                    <a:pt x="1" y="3075"/>
                  </a:lnTo>
                  <a:lnTo>
                    <a:pt x="1" y="3467"/>
                  </a:lnTo>
                  <a:cubicBezTo>
                    <a:pt x="1" y="3572"/>
                    <a:pt x="14" y="3676"/>
                    <a:pt x="27" y="3767"/>
                  </a:cubicBezTo>
                  <a:cubicBezTo>
                    <a:pt x="40" y="3846"/>
                    <a:pt x="66" y="3911"/>
                    <a:pt x="118" y="3976"/>
                  </a:cubicBezTo>
                  <a:cubicBezTo>
                    <a:pt x="144" y="4029"/>
                    <a:pt x="210" y="4055"/>
                    <a:pt x="275" y="4055"/>
                  </a:cubicBezTo>
                  <a:cubicBezTo>
                    <a:pt x="314" y="4055"/>
                    <a:pt x="353" y="4042"/>
                    <a:pt x="393" y="4016"/>
                  </a:cubicBezTo>
                  <a:cubicBezTo>
                    <a:pt x="432" y="3990"/>
                    <a:pt x="458" y="3950"/>
                    <a:pt x="484" y="3911"/>
                  </a:cubicBezTo>
                  <a:cubicBezTo>
                    <a:pt x="510" y="3859"/>
                    <a:pt x="523" y="3794"/>
                    <a:pt x="536" y="3741"/>
                  </a:cubicBezTo>
                  <a:cubicBezTo>
                    <a:pt x="549" y="3676"/>
                    <a:pt x="562" y="3611"/>
                    <a:pt x="562" y="3545"/>
                  </a:cubicBezTo>
                  <a:cubicBezTo>
                    <a:pt x="562" y="3467"/>
                    <a:pt x="549" y="3389"/>
                    <a:pt x="536" y="3297"/>
                  </a:cubicBezTo>
                  <a:cubicBezTo>
                    <a:pt x="523" y="3219"/>
                    <a:pt x="497" y="3140"/>
                    <a:pt x="471" y="3049"/>
                  </a:cubicBezTo>
                  <a:cubicBezTo>
                    <a:pt x="445" y="2971"/>
                    <a:pt x="406" y="2892"/>
                    <a:pt x="353" y="2814"/>
                  </a:cubicBezTo>
                  <a:cubicBezTo>
                    <a:pt x="314" y="2735"/>
                    <a:pt x="262" y="2670"/>
                    <a:pt x="197" y="2605"/>
                  </a:cubicBezTo>
                  <a:cubicBezTo>
                    <a:pt x="275" y="2566"/>
                    <a:pt x="366" y="2526"/>
                    <a:pt x="445" y="2461"/>
                  </a:cubicBezTo>
                  <a:cubicBezTo>
                    <a:pt x="510" y="2422"/>
                    <a:pt x="575" y="2357"/>
                    <a:pt x="628" y="2304"/>
                  </a:cubicBezTo>
                  <a:cubicBezTo>
                    <a:pt x="680" y="2252"/>
                    <a:pt x="732" y="2187"/>
                    <a:pt x="771" y="2121"/>
                  </a:cubicBezTo>
                  <a:cubicBezTo>
                    <a:pt x="811" y="2082"/>
                    <a:pt x="837" y="2017"/>
                    <a:pt x="863" y="1965"/>
                  </a:cubicBezTo>
                  <a:cubicBezTo>
                    <a:pt x="863" y="1952"/>
                    <a:pt x="863" y="1952"/>
                    <a:pt x="863" y="1939"/>
                  </a:cubicBezTo>
                  <a:cubicBezTo>
                    <a:pt x="863" y="1926"/>
                    <a:pt x="863" y="1912"/>
                    <a:pt x="850" y="1899"/>
                  </a:cubicBezTo>
                  <a:cubicBezTo>
                    <a:pt x="837" y="1886"/>
                    <a:pt x="811" y="1873"/>
                    <a:pt x="798" y="1873"/>
                  </a:cubicBezTo>
                  <a:cubicBezTo>
                    <a:pt x="771" y="1873"/>
                    <a:pt x="745" y="1886"/>
                    <a:pt x="745" y="1912"/>
                  </a:cubicBezTo>
                  <a:cubicBezTo>
                    <a:pt x="719" y="1978"/>
                    <a:pt x="693" y="2030"/>
                    <a:pt x="654" y="2082"/>
                  </a:cubicBezTo>
                  <a:cubicBezTo>
                    <a:pt x="615" y="2135"/>
                    <a:pt x="562" y="2187"/>
                    <a:pt x="523" y="2239"/>
                  </a:cubicBezTo>
                  <a:cubicBezTo>
                    <a:pt x="458" y="2291"/>
                    <a:pt x="406" y="2344"/>
                    <a:pt x="340" y="2396"/>
                  </a:cubicBezTo>
                  <a:cubicBezTo>
                    <a:pt x="262" y="2448"/>
                    <a:pt x="197" y="2487"/>
                    <a:pt x="118" y="2526"/>
                  </a:cubicBezTo>
                  <a:cubicBezTo>
                    <a:pt x="118" y="2487"/>
                    <a:pt x="118" y="2448"/>
                    <a:pt x="118" y="2396"/>
                  </a:cubicBezTo>
                  <a:lnTo>
                    <a:pt x="118" y="1939"/>
                  </a:lnTo>
                  <a:cubicBezTo>
                    <a:pt x="184" y="1834"/>
                    <a:pt x="236" y="1717"/>
                    <a:pt x="288" y="1599"/>
                  </a:cubicBezTo>
                  <a:cubicBezTo>
                    <a:pt x="340" y="1494"/>
                    <a:pt x="393" y="1377"/>
                    <a:pt x="432" y="1259"/>
                  </a:cubicBezTo>
                  <a:cubicBezTo>
                    <a:pt x="471" y="1129"/>
                    <a:pt x="497" y="1011"/>
                    <a:pt x="523" y="880"/>
                  </a:cubicBezTo>
                  <a:cubicBezTo>
                    <a:pt x="549" y="750"/>
                    <a:pt x="562" y="619"/>
                    <a:pt x="562" y="489"/>
                  </a:cubicBezTo>
                  <a:cubicBezTo>
                    <a:pt x="562" y="423"/>
                    <a:pt x="562" y="371"/>
                    <a:pt x="549" y="306"/>
                  </a:cubicBezTo>
                  <a:cubicBezTo>
                    <a:pt x="536" y="253"/>
                    <a:pt x="523" y="188"/>
                    <a:pt x="510" y="149"/>
                  </a:cubicBezTo>
                  <a:cubicBezTo>
                    <a:pt x="484" y="97"/>
                    <a:pt x="458" y="71"/>
                    <a:pt x="432" y="44"/>
                  </a:cubicBezTo>
                  <a:cubicBezTo>
                    <a:pt x="402" y="15"/>
                    <a:pt x="373" y="0"/>
                    <a:pt x="344"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9"/>
            <p:cNvSpPr/>
            <p:nvPr/>
          </p:nvSpPr>
          <p:spPr>
            <a:xfrm rot="564998">
              <a:off x="8416305" y="3304376"/>
              <a:ext cx="51480" cy="238770"/>
            </a:xfrm>
            <a:custGeom>
              <a:rect b="b" l="l" r="r" t="t"/>
              <a:pathLst>
                <a:path extrusionOk="0" h="4063" w="876">
                  <a:moveTo>
                    <a:pt x="327" y="118"/>
                  </a:moveTo>
                  <a:cubicBezTo>
                    <a:pt x="340" y="118"/>
                    <a:pt x="366" y="131"/>
                    <a:pt x="379" y="144"/>
                  </a:cubicBezTo>
                  <a:cubicBezTo>
                    <a:pt x="392" y="170"/>
                    <a:pt x="405" y="196"/>
                    <a:pt x="418" y="222"/>
                  </a:cubicBezTo>
                  <a:cubicBezTo>
                    <a:pt x="431" y="261"/>
                    <a:pt x="444" y="288"/>
                    <a:pt x="444" y="327"/>
                  </a:cubicBezTo>
                  <a:cubicBezTo>
                    <a:pt x="444" y="379"/>
                    <a:pt x="444" y="431"/>
                    <a:pt x="444" y="470"/>
                  </a:cubicBezTo>
                  <a:cubicBezTo>
                    <a:pt x="444" y="588"/>
                    <a:pt x="431" y="693"/>
                    <a:pt x="418" y="797"/>
                  </a:cubicBezTo>
                  <a:cubicBezTo>
                    <a:pt x="405" y="902"/>
                    <a:pt x="379" y="1006"/>
                    <a:pt x="353" y="1111"/>
                  </a:cubicBezTo>
                  <a:cubicBezTo>
                    <a:pt x="327" y="1202"/>
                    <a:pt x="288" y="1307"/>
                    <a:pt x="262" y="1398"/>
                  </a:cubicBezTo>
                  <a:cubicBezTo>
                    <a:pt x="222" y="1489"/>
                    <a:pt x="170" y="1581"/>
                    <a:pt x="131" y="1672"/>
                  </a:cubicBezTo>
                  <a:cubicBezTo>
                    <a:pt x="131" y="1620"/>
                    <a:pt x="157" y="1581"/>
                    <a:pt x="157" y="1542"/>
                  </a:cubicBezTo>
                  <a:lnTo>
                    <a:pt x="157" y="1437"/>
                  </a:lnTo>
                  <a:lnTo>
                    <a:pt x="157" y="1333"/>
                  </a:lnTo>
                  <a:lnTo>
                    <a:pt x="157" y="1215"/>
                  </a:lnTo>
                  <a:lnTo>
                    <a:pt x="157" y="1111"/>
                  </a:lnTo>
                  <a:lnTo>
                    <a:pt x="157" y="967"/>
                  </a:lnTo>
                  <a:cubicBezTo>
                    <a:pt x="157" y="915"/>
                    <a:pt x="157" y="862"/>
                    <a:pt x="157" y="797"/>
                  </a:cubicBezTo>
                  <a:cubicBezTo>
                    <a:pt x="157" y="732"/>
                    <a:pt x="170" y="666"/>
                    <a:pt x="170" y="601"/>
                  </a:cubicBezTo>
                  <a:cubicBezTo>
                    <a:pt x="170" y="536"/>
                    <a:pt x="196" y="484"/>
                    <a:pt x="196" y="418"/>
                  </a:cubicBezTo>
                  <a:cubicBezTo>
                    <a:pt x="196" y="366"/>
                    <a:pt x="209" y="314"/>
                    <a:pt x="222" y="275"/>
                  </a:cubicBezTo>
                  <a:cubicBezTo>
                    <a:pt x="235" y="235"/>
                    <a:pt x="248" y="196"/>
                    <a:pt x="262" y="157"/>
                  </a:cubicBezTo>
                  <a:cubicBezTo>
                    <a:pt x="275" y="144"/>
                    <a:pt x="301" y="131"/>
                    <a:pt x="327" y="118"/>
                  </a:cubicBezTo>
                  <a:close/>
                  <a:moveTo>
                    <a:pt x="131" y="2717"/>
                  </a:moveTo>
                  <a:cubicBezTo>
                    <a:pt x="170" y="2770"/>
                    <a:pt x="222" y="2835"/>
                    <a:pt x="248" y="2900"/>
                  </a:cubicBezTo>
                  <a:cubicBezTo>
                    <a:pt x="288" y="2966"/>
                    <a:pt x="327" y="3044"/>
                    <a:pt x="353" y="3109"/>
                  </a:cubicBezTo>
                  <a:cubicBezTo>
                    <a:pt x="379" y="3188"/>
                    <a:pt x="392" y="3253"/>
                    <a:pt x="405" y="3331"/>
                  </a:cubicBezTo>
                  <a:cubicBezTo>
                    <a:pt x="418" y="3410"/>
                    <a:pt x="431" y="3475"/>
                    <a:pt x="431" y="3553"/>
                  </a:cubicBezTo>
                  <a:cubicBezTo>
                    <a:pt x="431" y="3580"/>
                    <a:pt x="431" y="3619"/>
                    <a:pt x="431" y="3658"/>
                  </a:cubicBezTo>
                  <a:cubicBezTo>
                    <a:pt x="418" y="3697"/>
                    <a:pt x="418" y="3736"/>
                    <a:pt x="405" y="3776"/>
                  </a:cubicBezTo>
                  <a:cubicBezTo>
                    <a:pt x="392" y="3815"/>
                    <a:pt x="379" y="3854"/>
                    <a:pt x="353" y="3880"/>
                  </a:cubicBezTo>
                  <a:cubicBezTo>
                    <a:pt x="340" y="3919"/>
                    <a:pt x="301" y="3932"/>
                    <a:pt x="275" y="3932"/>
                  </a:cubicBezTo>
                  <a:cubicBezTo>
                    <a:pt x="235" y="3932"/>
                    <a:pt x="209" y="3906"/>
                    <a:pt x="183" y="3854"/>
                  </a:cubicBezTo>
                  <a:cubicBezTo>
                    <a:pt x="170" y="3789"/>
                    <a:pt x="157" y="3723"/>
                    <a:pt x="144" y="3658"/>
                  </a:cubicBezTo>
                  <a:cubicBezTo>
                    <a:pt x="131" y="3567"/>
                    <a:pt x="131" y="3475"/>
                    <a:pt x="131" y="3384"/>
                  </a:cubicBezTo>
                  <a:lnTo>
                    <a:pt x="131" y="3083"/>
                  </a:lnTo>
                  <a:lnTo>
                    <a:pt x="131" y="2913"/>
                  </a:lnTo>
                  <a:lnTo>
                    <a:pt x="131" y="2717"/>
                  </a:lnTo>
                  <a:close/>
                  <a:moveTo>
                    <a:pt x="314" y="0"/>
                  </a:moveTo>
                  <a:cubicBezTo>
                    <a:pt x="248" y="0"/>
                    <a:pt x="196" y="26"/>
                    <a:pt x="157" y="79"/>
                  </a:cubicBezTo>
                  <a:cubicBezTo>
                    <a:pt x="118" y="157"/>
                    <a:pt x="79" y="235"/>
                    <a:pt x="66" y="314"/>
                  </a:cubicBezTo>
                  <a:cubicBezTo>
                    <a:pt x="39" y="444"/>
                    <a:pt x="26" y="575"/>
                    <a:pt x="26" y="706"/>
                  </a:cubicBezTo>
                  <a:cubicBezTo>
                    <a:pt x="13" y="849"/>
                    <a:pt x="0" y="1019"/>
                    <a:pt x="0" y="1215"/>
                  </a:cubicBezTo>
                  <a:lnTo>
                    <a:pt x="0" y="1529"/>
                  </a:lnTo>
                  <a:lnTo>
                    <a:pt x="0" y="1868"/>
                  </a:lnTo>
                  <a:lnTo>
                    <a:pt x="0" y="2221"/>
                  </a:lnTo>
                  <a:lnTo>
                    <a:pt x="0" y="2548"/>
                  </a:lnTo>
                  <a:lnTo>
                    <a:pt x="0" y="3083"/>
                  </a:lnTo>
                  <a:lnTo>
                    <a:pt x="0" y="3462"/>
                  </a:lnTo>
                  <a:cubicBezTo>
                    <a:pt x="0" y="3567"/>
                    <a:pt x="13" y="3671"/>
                    <a:pt x="39" y="3776"/>
                  </a:cubicBezTo>
                  <a:cubicBezTo>
                    <a:pt x="39" y="3854"/>
                    <a:pt x="66" y="3919"/>
                    <a:pt x="118" y="3985"/>
                  </a:cubicBezTo>
                  <a:cubicBezTo>
                    <a:pt x="144" y="4037"/>
                    <a:pt x="209" y="4063"/>
                    <a:pt x="275" y="4063"/>
                  </a:cubicBezTo>
                  <a:cubicBezTo>
                    <a:pt x="314" y="4063"/>
                    <a:pt x="366" y="4037"/>
                    <a:pt x="405" y="4024"/>
                  </a:cubicBezTo>
                  <a:cubicBezTo>
                    <a:pt x="431" y="3985"/>
                    <a:pt x="471" y="3945"/>
                    <a:pt x="497" y="3906"/>
                  </a:cubicBezTo>
                  <a:cubicBezTo>
                    <a:pt x="523" y="3854"/>
                    <a:pt x="536" y="3802"/>
                    <a:pt x="549" y="3749"/>
                  </a:cubicBezTo>
                  <a:cubicBezTo>
                    <a:pt x="562" y="3684"/>
                    <a:pt x="562" y="3619"/>
                    <a:pt x="562" y="3553"/>
                  </a:cubicBezTo>
                  <a:cubicBezTo>
                    <a:pt x="562" y="3462"/>
                    <a:pt x="562" y="3384"/>
                    <a:pt x="549" y="3305"/>
                  </a:cubicBezTo>
                  <a:cubicBezTo>
                    <a:pt x="523" y="3227"/>
                    <a:pt x="510" y="3135"/>
                    <a:pt x="484" y="3057"/>
                  </a:cubicBezTo>
                  <a:cubicBezTo>
                    <a:pt x="444" y="2966"/>
                    <a:pt x="418" y="2887"/>
                    <a:pt x="366" y="2809"/>
                  </a:cubicBezTo>
                  <a:cubicBezTo>
                    <a:pt x="327" y="2730"/>
                    <a:pt x="275" y="2665"/>
                    <a:pt x="209" y="2600"/>
                  </a:cubicBezTo>
                  <a:cubicBezTo>
                    <a:pt x="366" y="2521"/>
                    <a:pt x="523" y="2430"/>
                    <a:pt x="640" y="2299"/>
                  </a:cubicBezTo>
                  <a:cubicBezTo>
                    <a:pt x="693" y="2247"/>
                    <a:pt x="745" y="2182"/>
                    <a:pt x="784" y="2116"/>
                  </a:cubicBezTo>
                  <a:cubicBezTo>
                    <a:pt x="823" y="2077"/>
                    <a:pt x="849" y="2012"/>
                    <a:pt x="876" y="1960"/>
                  </a:cubicBezTo>
                  <a:cubicBezTo>
                    <a:pt x="876" y="1947"/>
                    <a:pt x="876" y="1947"/>
                    <a:pt x="876" y="1934"/>
                  </a:cubicBezTo>
                  <a:cubicBezTo>
                    <a:pt x="876" y="1921"/>
                    <a:pt x="876" y="1907"/>
                    <a:pt x="862" y="1894"/>
                  </a:cubicBezTo>
                  <a:cubicBezTo>
                    <a:pt x="849" y="1881"/>
                    <a:pt x="836" y="1868"/>
                    <a:pt x="810" y="1868"/>
                  </a:cubicBezTo>
                  <a:cubicBezTo>
                    <a:pt x="784" y="1868"/>
                    <a:pt x="771" y="1881"/>
                    <a:pt x="758" y="1907"/>
                  </a:cubicBezTo>
                  <a:cubicBezTo>
                    <a:pt x="732" y="1973"/>
                    <a:pt x="706" y="2025"/>
                    <a:pt x="667" y="2077"/>
                  </a:cubicBezTo>
                  <a:cubicBezTo>
                    <a:pt x="627" y="2130"/>
                    <a:pt x="588" y="2182"/>
                    <a:pt x="536" y="2234"/>
                  </a:cubicBezTo>
                  <a:cubicBezTo>
                    <a:pt x="471" y="2286"/>
                    <a:pt x="418" y="2339"/>
                    <a:pt x="353" y="2391"/>
                  </a:cubicBezTo>
                  <a:cubicBezTo>
                    <a:pt x="288" y="2443"/>
                    <a:pt x="209" y="2482"/>
                    <a:pt x="131" y="2521"/>
                  </a:cubicBezTo>
                  <a:cubicBezTo>
                    <a:pt x="131" y="2482"/>
                    <a:pt x="131" y="2443"/>
                    <a:pt x="118" y="2404"/>
                  </a:cubicBezTo>
                  <a:lnTo>
                    <a:pt x="118" y="1947"/>
                  </a:lnTo>
                  <a:cubicBezTo>
                    <a:pt x="183" y="1829"/>
                    <a:pt x="235" y="1725"/>
                    <a:pt x="288" y="1607"/>
                  </a:cubicBezTo>
                  <a:cubicBezTo>
                    <a:pt x="340" y="1489"/>
                    <a:pt x="392" y="1372"/>
                    <a:pt x="431" y="1254"/>
                  </a:cubicBezTo>
                  <a:cubicBezTo>
                    <a:pt x="471" y="1137"/>
                    <a:pt x="497" y="1019"/>
                    <a:pt x="523" y="889"/>
                  </a:cubicBezTo>
                  <a:cubicBezTo>
                    <a:pt x="549" y="758"/>
                    <a:pt x="562" y="627"/>
                    <a:pt x="562" y="497"/>
                  </a:cubicBezTo>
                  <a:cubicBezTo>
                    <a:pt x="562" y="431"/>
                    <a:pt x="562" y="366"/>
                    <a:pt x="549" y="314"/>
                  </a:cubicBezTo>
                  <a:cubicBezTo>
                    <a:pt x="536" y="248"/>
                    <a:pt x="523" y="196"/>
                    <a:pt x="510" y="144"/>
                  </a:cubicBezTo>
                  <a:cubicBezTo>
                    <a:pt x="484" y="105"/>
                    <a:pt x="458" y="66"/>
                    <a:pt x="431" y="39"/>
                  </a:cubicBezTo>
                  <a:cubicBezTo>
                    <a:pt x="392" y="13"/>
                    <a:pt x="353" y="0"/>
                    <a:pt x="314"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 name="Google Shape;384;p9"/>
            <p:cNvSpPr/>
            <p:nvPr/>
          </p:nvSpPr>
          <p:spPr>
            <a:xfrm rot="564998">
              <a:off x="8460827" y="3406781"/>
              <a:ext cx="58356" cy="51480"/>
            </a:xfrm>
            <a:custGeom>
              <a:rect b="b" l="l" r="r" t="t"/>
              <a:pathLst>
                <a:path extrusionOk="0" h="876" w="993">
                  <a:moveTo>
                    <a:pt x="287" y="131"/>
                  </a:moveTo>
                  <a:cubicBezTo>
                    <a:pt x="314" y="131"/>
                    <a:pt x="340" y="144"/>
                    <a:pt x="353" y="157"/>
                  </a:cubicBezTo>
                  <a:cubicBezTo>
                    <a:pt x="366" y="183"/>
                    <a:pt x="379" y="209"/>
                    <a:pt x="379" y="235"/>
                  </a:cubicBezTo>
                  <a:cubicBezTo>
                    <a:pt x="379" y="261"/>
                    <a:pt x="366" y="287"/>
                    <a:pt x="366" y="327"/>
                  </a:cubicBezTo>
                  <a:cubicBezTo>
                    <a:pt x="353" y="353"/>
                    <a:pt x="327" y="379"/>
                    <a:pt x="314" y="405"/>
                  </a:cubicBezTo>
                  <a:cubicBezTo>
                    <a:pt x="287" y="431"/>
                    <a:pt x="261" y="457"/>
                    <a:pt x="235" y="483"/>
                  </a:cubicBezTo>
                  <a:cubicBezTo>
                    <a:pt x="209" y="496"/>
                    <a:pt x="183" y="523"/>
                    <a:pt x="144" y="536"/>
                  </a:cubicBezTo>
                  <a:cubicBezTo>
                    <a:pt x="131" y="509"/>
                    <a:pt x="131" y="496"/>
                    <a:pt x="131" y="470"/>
                  </a:cubicBezTo>
                  <a:cubicBezTo>
                    <a:pt x="131" y="444"/>
                    <a:pt x="131" y="431"/>
                    <a:pt x="131" y="405"/>
                  </a:cubicBezTo>
                  <a:cubicBezTo>
                    <a:pt x="131" y="379"/>
                    <a:pt x="131" y="340"/>
                    <a:pt x="131" y="314"/>
                  </a:cubicBezTo>
                  <a:cubicBezTo>
                    <a:pt x="144" y="274"/>
                    <a:pt x="144" y="248"/>
                    <a:pt x="170" y="222"/>
                  </a:cubicBezTo>
                  <a:cubicBezTo>
                    <a:pt x="170" y="196"/>
                    <a:pt x="196" y="170"/>
                    <a:pt x="222" y="157"/>
                  </a:cubicBezTo>
                  <a:cubicBezTo>
                    <a:pt x="235" y="144"/>
                    <a:pt x="261" y="131"/>
                    <a:pt x="287" y="131"/>
                  </a:cubicBezTo>
                  <a:close/>
                  <a:moveTo>
                    <a:pt x="300" y="0"/>
                  </a:moveTo>
                  <a:cubicBezTo>
                    <a:pt x="248" y="0"/>
                    <a:pt x="209" y="13"/>
                    <a:pt x="170" y="26"/>
                  </a:cubicBezTo>
                  <a:cubicBezTo>
                    <a:pt x="144" y="52"/>
                    <a:pt x="105" y="78"/>
                    <a:pt x="78" y="118"/>
                  </a:cubicBezTo>
                  <a:cubicBezTo>
                    <a:pt x="52" y="144"/>
                    <a:pt x="39" y="196"/>
                    <a:pt x="26" y="235"/>
                  </a:cubicBezTo>
                  <a:cubicBezTo>
                    <a:pt x="13" y="287"/>
                    <a:pt x="0" y="340"/>
                    <a:pt x="0" y="405"/>
                  </a:cubicBezTo>
                  <a:cubicBezTo>
                    <a:pt x="0" y="457"/>
                    <a:pt x="13" y="509"/>
                    <a:pt x="26" y="562"/>
                  </a:cubicBezTo>
                  <a:cubicBezTo>
                    <a:pt x="39" y="614"/>
                    <a:pt x="65" y="666"/>
                    <a:pt x="105" y="718"/>
                  </a:cubicBezTo>
                  <a:cubicBezTo>
                    <a:pt x="183" y="823"/>
                    <a:pt x="300" y="875"/>
                    <a:pt x="431" y="875"/>
                  </a:cubicBezTo>
                  <a:cubicBezTo>
                    <a:pt x="549" y="862"/>
                    <a:pt x="653" y="823"/>
                    <a:pt x="732" y="745"/>
                  </a:cubicBezTo>
                  <a:cubicBezTo>
                    <a:pt x="849" y="627"/>
                    <a:pt x="928" y="496"/>
                    <a:pt x="993" y="353"/>
                  </a:cubicBezTo>
                  <a:cubicBezTo>
                    <a:pt x="993" y="353"/>
                    <a:pt x="993" y="353"/>
                    <a:pt x="993" y="340"/>
                  </a:cubicBezTo>
                  <a:cubicBezTo>
                    <a:pt x="993" y="340"/>
                    <a:pt x="993" y="327"/>
                    <a:pt x="993" y="327"/>
                  </a:cubicBezTo>
                  <a:cubicBezTo>
                    <a:pt x="993" y="314"/>
                    <a:pt x="980" y="300"/>
                    <a:pt x="967" y="287"/>
                  </a:cubicBezTo>
                  <a:cubicBezTo>
                    <a:pt x="954" y="274"/>
                    <a:pt x="941" y="261"/>
                    <a:pt x="928" y="261"/>
                  </a:cubicBezTo>
                  <a:cubicBezTo>
                    <a:pt x="914" y="261"/>
                    <a:pt x="901" y="261"/>
                    <a:pt x="888" y="274"/>
                  </a:cubicBezTo>
                  <a:cubicBezTo>
                    <a:pt x="875" y="274"/>
                    <a:pt x="875" y="287"/>
                    <a:pt x="875" y="300"/>
                  </a:cubicBezTo>
                  <a:cubicBezTo>
                    <a:pt x="849" y="353"/>
                    <a:pt x="823" y="418"/>
                    <a:pt x="797" y="470"/>
                  </a:cubicBezTo>
                  <a:cubicBezTo>
                    <a:pt x="758" y="523"/>
                    <a:pt x="732" y="562"/>
                    <a:pt x="692" y="614"/>
                  </a:cubicBezTo>
                  <a:cubicBezTo>
                    <a:pt x="653" y="653"/>
                    <a:pt x="614" y="679"/>
                    <a:pt x="575" y="705"/>
                  </a:cubicBezTo>
                  <a:cubicBezTo>
                    <a:pt x="523" y="732"/>
                    <a:pt x="470" y="745"/>
                    <a:pt x="418" y="745"/>
                  </a:cubicBezTo>
                  <a:cubicBezTo>
                    <a:pt x="379" y="745"/>
                    <a:pt x="327" y="745"/>
                    <a:pt x="287" y="718"/>
                  </a:cubicBezTo>
                  <a:cubicBezTo>
                    <a:pt x="248" y="705"/>
                    <a:pt x="222" y="679"/>
                    <a:pt x="196" y="640"/>
                  </a:cubicBezTo>
                  <a:cubicBezTo>
                    <a:pt x="235" y="614"/>
                    <a:pt x="287" y="588"/>
                    <a:pt x="314" y="562"/>
                  </a:cubicBezTo>
                  <a:cubicBezTo>
                    <a:pt x="353" y="536"/>
                    <a:pt x="392" y="496"/>
                    <a:pt x="418" y="470"/>
                  </a:cubicBezTo>
                  <a:cubicBezTo>
                    <a:pt x="444" y="431"/>
                    <a:pt x="470" y="392"/>
                    <a:pt x="483" y="353"/>
                  </a:cubicBezTo>
                  <a:cubicBezTo>
                    <a:pt x="496" y="314"/>
                    <a:pt x="510" y="274"/>
                    <a:pt x="510" y="222"/>
                  </a:cubicBezTo>
                  <a:cubicBezTo>
                    <a:pt x="510" y="196"/>
                    <a:pt x="496" y="157"/>
                    <a:pt x="483" y="131"/>
                  </a:cubicBezTo>
                  <a:cubicBezTo>
                    <a:pt x="470" y="105"/>
                    <a:pt x="457" y="78"/>
                    <a:pt x="444" y="52"/>
                  </a:cubicBezTo>
                  <a:cubicBezTo>
                    <a:pt x="418" y="39"/>
                    <a:pt x="392" y="26"/>
                    <a:pt x="366" y="13"/>
                  </a:cubicBezTo>
                  <a:cubicBezTo>
                    <a:pt x="353" y="0"/>
                    <a:pt x="327" y="0"/>
                    <a:pt x="300"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5" name="Google Shape;385;p9"/>
            <p:cNvSpPr/>
            <p:nvPr/>
          </p:nvSpPr>
          <p:spPr>
            <a:xfrm rot="564998">
              <a:off x="8510802" y="3415074"/>
              <a:ext cx="58414" cy="51480"/>
            </a:xfrm>
            <a:custGeom>
              <a:rect b="b" l="l" r="r" t="t"/>
              <a:pathLst>
                <a:path extrusionOk="0" h="876" w="994">
                  <a:moveTo>
                    <a:pt x="301" y="131"/>
                  </a:moveTo>
                  <a:cubicBezTo>
                    <a:pt x="314" y="131"/>
                    <a:pt x="340" y="144"/>
                    <a:pt x="353" y="157"/>
                  </a:cubicBezTo>
                  <a:cubicBezTo>
                    <a:pt x="366" y="183"/>
                    <a:pt x="379" y="209"/>
                    <a:pt x="379" y="235"/>
                  </a:cubicBezTo>
                  <a:cubicBezTo>
                    <a:pt x="379" y="261"/>
                    <a:pt x="379" y="287"/>
                    <a:pt x="366" y="327"/>
                  </a:cubicBezTo>
                  <a:cubicBezTo>
                    <a:pt x="353" y="353"/>
                    <a:pt x="340" y="379"/>
                    <a:pt x="314" y="405"/>
                  </a:cubicBezTo>
                  <a:cubicBezTo>
                    <a:pt x="301" y="431"/>
                    <a:pt x="275" y="457"/>
                    <a:pt x="248" y="483"/>
                  </a:cubicBezTo>
                  <a:cubicBezTo>
                    <a:pt x="214" y="495"/>
                    <a:pt x="189" y="517"/>
                    <a:pt x="157" y="531"/>
                  </a:cubicBezTo>
                  <a:lnTo>
                    <a:pt x="157" y="531"/>
                  </a:lnTo>
                  <a:cubicBezTo>
                    <a:pt x="155" y="508"/>
                    <a:pt x="143" y="495"/>
                    <a:pt x="131" y="470"/>
                  </a:cubicBezTo>
                  <a:cubicBezTo>
                    <a:pt x="131" y="444"/>
                    <a:pt x="131" y="431"/>
                    <a:pt x="131" y="405"/>
                  </a:cubicBezTo>
                  <a:cubicBezTo>
                    <a:pt x="131" y="379"/>
                    <a:pt x="131" y="340"/>
                    <a:pt x="131" y="314"/>
                  </a:cubicBezTo>
                  <a:cubicBezTo>
                    <a:pt x="144" y="274"/>
                    <a:pt x="157" y="248"/>
                    <a:pt x="170" y="222"/>
                  </a:cubicBezTo>
                  <a:cubicBezTo>
                    <a:pt x="183" y="196"/>
                    <a:pt x="196" y="170"/>
                    <a:pt x="222" y="157"/>
                  </a:cubicBezTo>
                  <a:cubicBezTo>
                    <a:pt x="235" y="144"/>
                    <a:pt x="261" y="131"/>
                    <a:pt x="301" y="131"/>
                  </a:cubicBezTo>
                  <a:close/>
                  <a:moveTo>
                    <a:pt x="301" y="0"/>
                  </a:moveTo>
                  <a:cubicBezTo>
                    <a:pt x="261" y="0"/>
                    <a:pt x="222" y="13"/>
                    <a:pt x="183" y="26"/>
                  </a:cubicBezTo>
                  <a:cubicBezTo>
                    <a:pt x="144" y="52"/>
                    <a:pt x="105" y="78"/>
                    <a:pt x="79" y="118"/>
                  </a:cubicBezTo>
                  <a:cubicBezTo>
                    <a:pt x="52" y="144"/>
                    <a:pt x="39" y="196"/>
                    <a:pt x="26" y="235"/>
                  </a:cubicBezTo>
                  <a:cubicBezTo>
                    <a:pt x="13" y="287"/>
                    <a:pt x="0" y="340"/>
                    <a:pt x="0" y="405"/>
                  </a:cubicBezTo>
                  <a:cubicBezTo>
                    <a:pt x="0" y="457"/>
                    <a:pt x="13" y="509"/>
                    <a:pt x="26" y="562"/>
                  </a:cubicBezTo>
                  <a:cubicBezTo>
                    <a:pt x="39" y="614"/>
                    <a:pt x="66" y="666"/>
                    <a:pt x="105" y="718"/>
                  </a:cubicBezTo>
                  <a:cubicBezTo>
                    <a:pt x="183" y="823"/>
                    <a:pt x="301" y="875"/>
                    <a:pt x="431" y="875"/>
                  </a:cubicBezTo>
                  <a:cubicBezTo>
                    <a:pt x="549" y="862"/>
                    <a:pt x="653" y="823"/>
                    <a:pt x="745" y="745"/>
                  </a:cubicBezTo>
                  <a:cubicBezTo>
                    <a:pt x="849" y="627"/>
                    <a:pt x="928" y="496"/>
                    <a:pt x="993" y="353"/>
                  </a:cubicBezTo>
                  <a:cubicBezTo>
                    <a:pt x="993" y="353"/>
                    <a:pt x="993" y="353"/>
                    <a:pt x="993" y="340"/>
                  </a:cubicBezTo>
                  <a:cubicBezTo>
                    <a:pt x="993" y="340"/>
                    <a:pt x="993" y="327"/>
                    <a:pt x="993" y="327"/>
                  </a:cubicBezTo>
                  <a:cubicBezTo>
                    <a:pt x="993" y="314"/>
                    <a:pt x="980" y="300"/>
                    <a:pt x="980" y="287"/>
                  </a:cubicBezTo>
                  <a:cubicBezTo>
                    <a:pt x="967" y="274"/>
                    <a:pt x="941" y="261"/>
                    <a:pt x="928" y="261"/>
                  </a:cubicBezTo>
                  <a:cubicBezTo>
                    <a:pt x="915" y="261"/>
                    <a:pt x="902" y="274"/>
                    <a:pt x="902" y="274"/>
                  </a:cubicBezTo>
                  <a:cubicBezTo>
                    <a:pt x="889" y="274"/>
                    <a:pt x="875" y="287"/>
                    <a:pt x="875" y="300"/>
                  </a:cubicBezTo>
                  <a:cubicBezTo>
                    <a:pt x="849" y="353"/>
                    <a:pt x="823" y="418"/>
                    <a:pt x="797" y="470"/>
                  </a:cubicBezTo>
                  <a:cubicBezTo>
                    <a:pt x="771" y="523"/>
                    <a:pt x="732" y="562"/>
                    <a:pt x="693" y="614"/>
                  </a:cubicBezTo>
                  <a:cubicBezTo>
                    <a:pt x="666" y="653"/>
                    <a:pt x="614" y="679"/>
                    <a:pt x="575" y="705"/>
                  </a:cubicBezTo>
                  <a:cubicBezTo>
                    <a:pt x="523" y="732"/>
                    <a:pt x="471" y="745"/>
                    <a:pt x="418" y="745"/>
                  </a:cubicBezTo>
                  <a:cubicBezTo>
                    <a:pt x="379" y="745"/>
                    <a:pt x="327" y="745"/>
                    <a:pt x="288" y="718"/>
                  </a:cubicBezTo>
                  <a:cubicBezTo>
                    <a:pt x="248" y="705"/>
                    <a:pt x="222" y="679"/>
                    <a:pt x="196" y="640"/>
                  </a:cubicBezTo>
                  <a:cubicBezTo>
                    <a:pt x="248" y="614"/>
                    <a:pt x="288" y="588"/>
                    <a:pt x="327" y="562"/>
                  </a:cubicBezTo>
                  <a:cubicBezTo>
                    <a:pt x="366" y="536"/>
                    <a:pt x="392" y="496"/>
                    <a:pt x="418" y="470"/>
                  </a:cubicBezTo>
                  <a:cubicBezTo>
                    <a:pt x="444" y="431"/>
                    <a:pt x="471" y="392"/>
                    <a:pt x="484" y="353"/>
                  </a:cubicBezTo>
                  <a:cubicBezTo>
                    <a:pt x="497" y="314"/>
                    <a:pt x="510" y="274"/>
                    <a:pt x="510" y="222"/>
                  </a:cubicBezTo>
                  <a:cubicBezTo>
                    <a:pt x="510" y="196"/>
                    <a:pt x="510" y="157"/>
                    <a:pt x="484" y="131"/>
                  </a:cubicBezTo>
                  <a:cubicBezTo>
                    <a:pt x="484" y="105"/>
                    <a:pt x="457" y="78"/>
                    <a:pt x="444" y="52"/>
                  </a:cubicBezTo>
                  <a:cubicBezTo>
                    <a:pt x="418" y="39"/>
                    <a:pt x="405" y="26"/>
                    <a:pt x="379" y="13"/>
                  </a:cubicBezTo>
                  <a:cubicBezTo>
                    <a:pt x="353" y="0"/>
                    <a:pt x="327" y="0"/>
                    <a:pt x="301"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6" name="Google Shape;386;p9"/>
            <p:cNvSpPr/>
            <p:nvPr/>
          </p:nvSpPr>
          <p:spPr>
            <a:xfrm rot="564998">
              <a:off x="8005603" y="3094642"/>
              <a:ext cx="59707" cy="49305"/>
            </a:xfrm>
            <a:custGeom>
              <a:rect b="b" l="l" r="r" t="t"/>
              <a:pathLst>
                <a:path extrusionOk="0" h="839" w="1016">
                  <a:moveTo>
                    <a:pt x="59" y="0"/>
                  </a:moveTo>
                  <a:cubicBezTo>
                    <a:pt x="27" y="0"/>
                    <a:pt x="0" y="34"/>
                    <a:pt x="23" y="68"/>
                  </a:cubicBezTo>
                  <a:lnTo>
                    <a:pt x="950" y="826"/>
                  </a:lnTo>
                  <a:cubicBezTo>
                    <a:pt x="963" y="839"/>
                    <a:pt x="963" y="839"/>
                    <a:pt x="976" y="839"/>
                  </a:cubicBezTo>
                  <a:cubicBezTo>
                    <a:pt x="989" y="839"/>
                    <a:pt x="989" y="826"/>
                    <a:pt x="1003" y="826"/>
                  </a:cubicBezTo>
                  <a:cubicBezTo>
                    <a:pt x="1016" y="813"/>
                    <a:pt x="1016" y="787"/>
                    <a:pt x="1003" y="773"/>
                  </a:cubicBezTo>
                  <a:lnTo>
                    <a:pt x="75" y="3"/>
                  </a:lnTo>
                  <a:cubicBezTo>
                    <a:pt x="70" y="1"/>
                    <a:pt x="65" y="0"/>
                    <a:pt x="59"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7" name="Google Shape;387;p9"/>
            <p:cNvSpPr/>
            <p:nvPr/>
          </p:nvSpPr>
          <p:spPr>
            <a:xfrm rot="564998">
              <a:off x="8729566" y="3213809"/>
              <a:ext cx="54536" cy="49012"/>
            </a:xfrm>
            <a:custGeom>
              <a:rect b="b" l="l" r="r" t="t"/>
              <a:pathLst>
                <a:path extrusionOk="0" h="834" w="928">
                  <a:moveTo>
                    <a:pt x="889" y="1"/>
                  </a:moveTo>
                  <a:cubicBezTo>
                    <a:pt x="879" y="1"/>
                    <a:pt x="869" y="4"/>
                    <a:pt x="863" y="11"/>
                  </a:cubicBezTo>
                  <a:lnTo>
                    <a:pt x="13" y="768"/>
                  </a:lnTo>
                  <a:cubicBezTo>
                    <a:pt x="0" y="781"/>
                    <a:pt x="0" y="795"/>
                    <a:pt x="13" y="821"/>
                  </a:cubicBezTo>
                  <a:cubicBezTo>
                    <a:pt x="13" y="821"/>
                    <a:pt x="26" y="834"/>
                    <a:pt x="40" y="834"/>
                  </a:cubicBezTo>
                  <a:cubicBezTo>
                    <a:pt x="40" y="821"/>
                    <a:pt x="53" y="821"/>
                    <a:pt x="66" y="821"/>
                  </a:cubicBezTo>
                  <a:lnTo>
                    <a:pt x="915" y="63"/>
                  </a:lnTo>
                  <a:cubicBezTo>
                    <a:pt x="928" y="50"/>
                    <a:pt x="928" y="24"/>
                    <a:pt x="915" y="11"/>
                  </a:cubicBezTo>
                  <a:cubicBezTo>
                    <a:pt x="908" y="4"/>
                    <a:pt x="898" y="1"/>
                    <a:pt x="889"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8" name="Google Shape;388;p9"/>
            <p:cNvSpPr/>
            <p:nvPr/>
          </p:nvSpPr>
          <p:spPr>
            <a:xfrm rot="564998">
              <a:off x="8658838" y="3640220"/>
              <a:ext cx="55300" cy="39785"/>
            </a:xfrm>
            <a:custGeom>
              <a:rect b="b" l="l" r="r" t="t"/>
              <a:pathLst>
                <a:path extrusionOk="0" h="677" w="941">
                  <a:moveTo>
                    <a:pt x="39" y="1"/>
                  </a:moveTo>
                  <a:cubicBezTo>
                    <a:pt x="30" y="1"/>
                    <a:pt x="20" y="4"/>
                    <a:pt x="13" y="10"/>
                  </a:cubicBezTo>
                  <a:cubicBezTo>
                    <a:pt x="0" y="37"/>
                    <a:pt x="0" y="50"/>
                    <a:pt x="26" y="63"/>
                  </a:cubicBezTo>
                  <a:lnTo>
                    <a:pt x="876" y="677"/>
                  </a:lnTo>
                  <a:lnTo>
                    <a:pt x="902" y="677"/>
                  </a:lnTo>
                  <a:cubicBezTo>
                    <a:pt x="915" y="664"/>
                    <a:pt x="915" y="664"/>
                    <a:pt x="928" y="664"/>
                  </a:cubicBezTo>
                  <a:cubicBezTo>
                    <a:pt x="941" y="651"/>
                    <a:pt x="941" y="624"/>
                    <a:pt x="928" y="611"/>
                  </a:cubicBezTo>
                  <a:lnTo>
                    <a:pt x="66" y="10"/>
                  </a:lnTo>
                  <a:cubicBezTo>
                    <a:pt x="59" y="4"/>
                    <a:pt x="49" y="1"/>
                    <a:pt x="39" y="1"/>
                  </a:cubicBez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9" name="Google Shape;389;p9"/>
            <p:cNvSpPr/>
            <p:nvPr/>
          </p:nvSpPr>
          <p:spPr>
            <a:xfrm rot="564998">
              <a:off x="7935793" y="3517099"/>
              <a:ext cx="53830" cy="42841"/>
            </a:xfrm>
            <a:custGeom>
              <a:rect b="b" l="l" r="r" t="t"/>
              <a:pathLst>
                <a:path extrusionOk="0" h="729" w="916">
                  <a:moveTo>
                    <a:pt x="876" y="0"/>
                  </a:moveTo>
                  <a:cubicBezTo>
                    <a:pt x="866" y="0"/>
                    <a:pt x="856" y="4"/>
                    <a:pt x="850" y="10"/>
                  </a:cubicBezTo>
                  <a:lnTo>
                    <a:pt x="27" y="650"/>
                  </a:lnTo>
                  <a:cubicBezTo>
                    <a:pt x="1" y="676"/>
                    <a:pt x="1" y="689"/>
                    <a:pt x="27" y="703"/>
                  </a:cubicBezTo>
                  <a:cubicBezTo>
                    <a:pt x="27" y="716"/>
                    <a:pt x="40" y="716"/>
                    <a:pt x="53" y="729"/>
                  </a:cubicBezTo>
                  <a:cubicBezTo>
                    <a:pt x="53" y="716"/>
                    <a:pt x="66" y="716"/>
                    <a:pt x="66" y="703"/>
                  </a:cubicBezTo>
                  <a:lnTo>
                    <a:pt x="902" y="62"/>
                  </a:lnTo>
                  <a:cubicBezTo>
                    <a:pt x="915" y="49"/>
                    <a:pt x="915" y="23"/>
                    <a:pt x="902" y="10"/>
                  </a:cubicBezTo>
                  <a:cubicBezTo>
                    <a:pt x="896" y="4"/>
                    <a:pt x="886" y="0"/>
                    <a:pt x="87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0" name="Google Shape;390;p9"/>
            <p:cNvSpPr/>
            <p:nvPr/>
          </p:nvSpPr>
          <p:spPr>
            <a:xfrm rot="564998">
              <a:off x="7092842" y="4117055"/>
              <a:ext cx="1554620" cy="611176"/>
            </a:xfrm>
            <a:custGeom>
              <a:rect b="b" l="l" r="r" t="t"/>
              <a:pathLst>
                <a:path extrusionOk="0" h="10400" w="26454">
                  <a:moveTo>
                    <a:pt x="26454" y="1"/>
                  </a:moveTo>
                  <a:lnTo>
                    <a:pt x="0" y="53"/>
                  </a:lnTo>
                  <a:lnTo>
                    <a:pt x="0" y="10399"/>
                  </a:lnTo>
                  <a:lnTo>
                    <a:pt x="1711" y="10399"/>
                  </a:lnTo>
                  <a:lnTo>
                    <a:pt x="1711" y="9341"/>
                  </a:lnTo>
                  <a:lnTo>
                    <a:pt x="24337" y="9341"/>
                  </a:lnTo>
                  <a:lnTo>
                    <a:pt x="24337" y="10399"/>
                  </a:lnTo>
                  <a:lnTo>
                    <a:pt x="26454" y="10399"/>
                  </a:lnTo>
                  <a:lnTo>
                    <a:pt x="26454"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1" name="Google Shape;391;p9"/>
            <p:cNvSpPr/>
            <p:nvPr/>
          </p:nvSpPr>
          <p:spPr>
            <a:xfrm rot="564998">
              <a:off x="7133663" y="4123532"/>
              <a:ext cx="1554620" cy="105957"/>
            </a:xfrm>
            <a:custGeom>
              <a:rect b="b" l="l" r="r" t="t"/>
              <a:pathLst>
                <a:path extrusionOk="0" h="1803" w="26454">
                  <a:moveTo>
                    <a:pt x="0" y="0"/>
                  </a:moveTo>
                  <a:lnTo>
                    <a:pt x="0" y="1803"/>
                  </a:lnTo>
                  <a:lnTo>
                    <a:pt x="26454" y="340"/>
                  </a:lnTo>
                  <a:lnTo>
                    <a:pt x="26454" y="288"/>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2" name="Google Shape;392;p9"/>
            <p:cNvSpPr/>
            <p:nvPr/>
          </p:nvSpPr>
          <p:spPr>
            <a:xfrm rot="564998">
              <a:off x="7094246" y="4057642"/>
              <a:ext cx="1647530" cy="91441"/>
            </a:xfrm>
            <a:custGeom>
              <a:rect b="b" l="l" r="r" t="t"/>
              <a:pathLst>
                <a:path extrusionOk="0" h="1556" w="28035">
                  <a:moveTo>
                    <a:pt x="1" y="1"/>
                  </a:moveTo>
                  <a:lnTo>
                    <a:pt x="1" y="1555"/>
                  </a:lnTo>
                  <a:lnTo>
                    <a:pt x="28035" y="1555"/>
                  </a:lnTo>
                  <a:lnTo>
                    <a:pt x="2803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3" name="Google Shape;393;p9"/>
            <p:cNvSpPr/>
            <p:nvPr/>
          </p:nvSpPr>
          <p:spPr>
            <a:xfrm rot="564998">
              <a:off x="7164263" y="4163147"/>
              <a:ext cx="430703" cy="353189"/>
            </a:xfrm>
            <a:custGeom>
              <a:rect b="b" l="l" r="r" t="t"/>
              <a:pathLst>
                <a:path extrusionOk="0" h="6010" w="7329">
                  <a:moveTo>
                    <a:pt x="7159" y="170"/>
                  </a:moveTo>
                  <a:lnTo>
                    <a:pt x="7159" y="5840"/>
                  </a:lnTo>
                  <a:lnTo>
                    <a:pt x="170" y="5840"/>
                  </a:lnTo>
                  <a:lnTo>
                    <a:pt x="170" y="170"/>
                  </a:lnTo>
                  <a:close/>
                  <a:moveTo>
                    <a:pt x="0" y="1"/>
                  </a:moveTo>
                  <a:lnTo>
                    <a:pt x="0" y="6010"/>
                  </a:lnTo>
                  <a:lnTo>
                    <a:pt x="7329" y="6010"/>
                  </a:lnTo>
                  <a:lnTo>
                    <a:pt x="7329"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9"/>
            <p:cNvSpPr/>
            <p:nvPr/>
          </p:nvSpPr>
          <p:spPr>
            <a:xfrm rot="564998">
              <a:off x="7648186" y="4243415"/>
              <a:ext cx="430761" cy="353189"/>
            </a:xfrm>
            <a:custGeom>
              <a:rect b="b" l="l" r="r" t="t"/>
              <a:pathLst>
                <a:path extrusionOk="0" h="6010" w="7330">
                  <a:moveTo>
                    <a:pt x="7160" y="170"/>
                  </a:moveTo>
                  <a:lnTo>
                    <a:pt x="7160" y="5840"/>
                  </a:lnTo>
                  <a:lnTo>
                    <a:pt x="171" y="5840"/>
                  </a:lnTo>
                  <a:lnTo>
                    <a:pt x="171" y="170"/>
                  </a:lnTo>
                  <a:close/>
                  <a:moveTo>
                    <a:pt x="1" y="1"/>
                  </a:moveTo>
                  <a:lnTo>
                    <a:pt x="1" y="6010"/>
                  </a:lnTo>
                  <a:lnTo>
                    <a:pt x="7330" y="6010"/>
                  </a:lnTo>
                  <a:lnTo>
                    <a:pt x="7330"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5" name="Google Shape;395;p9"/>
            <p:cNvSpPr/>
            <p:nvPr/>
          </p:nvSpPr>
          <p:spPr>
            <a:xfrm rot="564998">
              <a:off x="8132921" y="4323812"/>
              <a:ext cx="430761" cy="353189"/>
            </a:xfrm>
            <a:custGeom>
              <a:rect b="b" l="l" r="r" t="t"/>
              <a:pathLst>
                <a:path extrusionOk="0" h="6010" w="7330">
                  <a:moveTo>
                    <a:pt x="7159" y="170"/>
                  </a:moveTo>
                  <a:lnTo>
                    <a:pt x="7159" y="5840"/>
                  </a:lnTo>
                  <a:lnTo>
                    <a:pt x="157" y="5840"/>
                  </a:lnTo>
                  <a:lnTo>
                    <a:pt x="157" y="170"/>
                  </a:lnTo>
                  <a:close/>
                  <a:moveTo>
                    <a:pt x="1" y="1"/>
                  </a:moveTo>
                  <a:lnTo>
                    <a:pt x="1" y="6010"/>
                  </a:lnTo>
                  <a:lnTo>
                    <a:pt x="7329" y="6010"/>
                  </a:lnTo>
                  <a:lnTo>
                    <a:pt x="7316" y="1"/>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6" name="Google Shape;396;p9"/>
            <p:cNvSpPr/>
            <p:nvPr/>
          </p:nvSpPr>
          <p:spPr>
            <a:xfrm rot="564998">
              <a:off x="7336993" y="4292540"/>
              <a:ext cx="64526" cy="64526"/>
            </a:xfrm>
            <a:custGeom>
              <a:rect b="b" l="l" r="r" t="t"/>
              <a:pathLst>
                <a:path extrusionOk="0" h="1098" w="1098">
                  <a:moveTo>
                    <a:pt x="549" y="0"/>
                  </a:moveTo>
                  <a:cubicBezTo>
                    <a:pt x="236" y="0"/>
                    <a:pt x="0" y="249"/>
                    <a:pt x="0" y="549"/>
                  </a:cubicBezTo>
                  <a:cubicBezTo>
                    <a:pt x="0" y="849"/>
                    <a:pt x="236" y="1098"/>
                    <a:pt x="549" y="1098"/>
                  </a:cubicBezTo>
                  <a:cubicBezTo>
                    <a:pt x="850" y="1098"/>
                    <a:pt x="1098" y="849"/>
                    <a:pt x="1098" y="549"/>
                  </a:cubicBezTo>
                  <a:cubicBezTo>
                    <a:pt x="1098" y="249"/>
                    <a:pt x="850" y="0"/>
                    <a:pt x="549"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7" name="Google Shape;397;p9"/>
            <p:cNvSpPr/>
            <p:nvPr/>
          </p:nvSpPr>
          <p:spPr>
            <a:xfrm rot="564998">
              <a:off x="7834598" y="4375072"/>
              <a:ext cx="64526" cy="64526"/>
            </a:xfrm>
            <a:custGeom>
              <a:rect b="b" l="l" r="r" t="t"/>
              <a:pathLst>
                <a:path extrusionOk="0" h="1098" w="1098">
                  <a:moveTo>
                    <a:pt x="549" y="0"/>
                  </a:moveTo>
                  <a:cubicBezTo>
                    <a:pt x="235" y="0"/>
                    <a:pt x="0" y="249"/>
                    <a:pt x="0" y="549"/>
                  </a:cubicBezTo>
                  <a:cubicBezTo>
                    <a:pt x="0" y="849"/>
                    <a:pt x="235" y="1098"/>
                    <a:pt x="549" y="1098"/>
                  </a:cubicBezTo>
                  <a:cubicBezTo>
                    <a:pt x="849" y="1098"/>
                    <a:pt x="1097" y="849"/>
                    <a:pt x="1097" y="549"/>
                  </a:cubicBezTo>
                  <a:cubicBezTo>
                    <a:pt x="1097" y="249"/>
                    <a:pt x="849" y="0"/>
                    <a:pt x="549"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9"/>
            <p:cNvSpPr/>
            <p:nvPr/>
          </p:nvSpPr>
          <p:spPr>
            <a:xfrm rot="564998">
              <a:off x="8332145" y="4457599"/>
              <a:ext cx="64585" cy="64526"/>
            </a:xfrm>
            <a:custGeom>
              <a:rect b="b" l="l" r="r" t="t"/>
              <a:pathLst>
                <a:path extrusionOk="0" h="1098" w="1099">
                  <a:moveTo>
                    <a:pt x="550" y="0"/>
                  </a:moveTo>
                  <a:cubicBezTo>
                    <a:pt x="236" y="0"/>
                    <a:pt x="1" y="249"/>
                    <a:pt x="1" y="549"/>
                  </a:cubicBezTo>
                  <a:cubicBezTo>
                    <a:pt x="1" y="849"/>
                    <a:pt x="236" y="1098"/>
                    <a:pt x="550" y="1098"/>
                  </a:cubicBezTo>
                  <a:cubicBezTo>
                    <a:pt x="850" y="1098"/>
                    <a:pt x="1098" y="849"/>
                    <a:pt x="1098" y="549"/>
                  </a:cubicBezTo>
                  <a:cubicBezTo>
                    <a:pt x="1098" y="249"/>
                    <a:pt x="850" y="0"/>
                    <a:pt x="550" y="0"/>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9" name="Google Shape;399;p9"/>
            <p:cNvSpPr/>
            <p:nvPr/>
          </p:nvSpPr>
          <p:spPr>
            <a:xfrm rot="564998">
              <a:off x="7059985" y="4542780"/>
              <a:ext cx="100609" cy="36142"/>
            </a:xfrm>
            <a:custGeom>
              <a:rect b="b" l="l" r="r" t="t"/>
              <a:pathLst>
                <a:path extrusionOk="0" h="615" w="1712">
                  <a:moveTo>
                    <a:pt x="0" y="0"/>
                  </a:moveTo>
                  <a:lnTo>
                    <a:pt x="0" y="614"/>
                  </a:lnTo>
                  <a:lnTo>
                    <a:pt x="1711" y="118"/>
                  </a:lnTo>
                  <a:lnTo>
                    <a:pt x="1711" y="53"/>
                  </a:lnTo>
                  <a:lnTo>
                    <a:pt x="0"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0" name="Google Shape;400;p9"/>
            <p:cNvSpPr/>
            <p:nvPr/>
          </p:nvSpPr>
          <p:spPr>
            <a:xfrm rot="564998">
              <a:off x="8470530" y="4777960"/>
              <a:ext cx="124410" cy="40725"/>
            </a:xfrm>
            <a:custGeom>
              <a:rect b="b" l="l" r="r" t="t"/>
              <a:pathLst>
                <a:path extrusionOk="0" h="693" w="2117">
                  <a:moveTo>
                    <a:pt x="2117" y="0"/>
                  </a:moveTo>
                  <a:lnTo>
                    <a:pt x="0" y="66"/>
                  </a:lnTo>
                  <a:lnTo>
                    <a:pt x="0" y="693"/>
                  </a:lnTo>
                  <a:lnTo>
                    <a:pt x="2117" y="92"/>
                  </a:lnTo>
                  <a:lnTo>
                    <a:pt x="2117"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9"/>
            <p:cNvSpPr/>
            <p:nvPr/>
          </p:nvSpPr>
          <p:spPr>
            <a:xfrm rot="564998">
              <a:off x="7423863" y="3187592"/>
              <a:ext cx="53243" cy="407078"/>
            </a:xfrm>
            <a:custGeom>
              <a:rect b="b" l="l" r="r" t="t"/>
              <a:pathLst>
                <a:path extrusionOk="0" h="6927" w="906">
                  <a:moveTo>
                    <a:pt x="57" y="1"/>
                  </a:moveTo>
                  <a:cubicBezTo>
                    <a:pt x="30" y="1"/>
                    <a:pt x="1" y="23"/>
                    <a:pt x="17" y="55"/>
                  </a:cubicBezTo>
                  <a:cubicBezTo>
                    <a:pt x="17" y="81"/>
                    <a:pt x="775" y="2746"/>
                    <a:pt x="827" y="6887"/>
                  </a:cubicBezTo>
                  <a:cubicBezTo>
                    <a:pt x="827" y="6901"/>
                    <a:pt x="840" y="6927"/>
                    <a:pt x="866" y="6927"/>
                  </a:cubicBezTo>
                  <a:cubicBezTo>
                    <a:pt x="892" y="6927"/>
                    <a:pt x="905" y="6901"/>
                    <a:pt x="905" y="6887"/>
                  </a:cubicBezTo>
                  <a:cubicBezTo>
                    <a:pt x="853" y="2733"/>
                    <a:pt x="95" y="55"/>
                    <a:pt x="95" y="29"/>
                  </a:cubicBezTo>
                  <a:cubicBezTo>
                    <a:pt x="90" y="9"/>
                    <a:pt x="74" y="1"/>
                    <a:pt x="57"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p9"/>
            <p:cNvSpPr/>
            <p:nvPr/>
          </p:nvSpPr>
          <p:spPr>
            <a:xfrm rot="564998">
              <a:off x="7325695" y="3027297"/>
              <a:ext cx="264921" cy="204861"/>
            </a:xfrm>
            <a:custGeom>
              <a:rect b="b" l="l" r="r" t="t"/>
              <a:pathLst>
                <a:path extrusionOk="0" h="3486" w="4508">
                  <a:moveTo>
                    <a:pt x="4350" y="1"/>
                  </a:moveTo>
                  <a:lnTo>
                    <a:pt x="3776" y="105"/>
                  </a:lnTo>
                  <a:lnTo>
                    <a:pt x="3736" y="105"/>
                  </a:lnTo>
                  <a:lnTo>
                    <a:pt x="3096" y="197"/>
                  </a:lnTo>
                  <a:lnTo>
                    <a:pt x="3057" y="197"/>
                  </a:lnTo>
                  <a:lnTo>
                    <a:pt x="1307" y="458"/>
                  </a:lnTo>
                  <a:lnTo>
                    <a:pt x="1267" y="471"/>
                  </a:lnTo>
                  <a:lnTo>
                    <a:pt x="549" y="576"/>
                  </a:lnTo>
                  <a:lnTo>
                    <a:pt x="510" y="576"/>
                  </a:lnTo>
                  <a:lnTo>
                    <a:pt x="0" y="654"/>
                  </a:lnTo>
                  <a:cubicBezTo>
                    <a:pt x="0" y="654"/>
                    <a:pt x="144" y="1908"/>
                    <a:pt x="810" y="2744"/>
                  </a:cubicBezTo>
                  <a:cubicBezTo>
                    <a:pt x="836" y="2783"/>
                    <a:pt x="862" y="2810"/>
                    <a:pt x="889" y="2849"/>
                  </a:cubicBezTo>
                  <a:cubicBezTo>
                    <a:pt x="1176" y="3188"/>
                    <a:pt x="1581" y="3411"/>
                    <a:pt x="2025" y="3463"/>
                  </a:cubicBezTo>
                  <a:cubicBezTo>
                    <a:pt x="2038" y="3476"/>
                    <a:pt x="2064" y="3476"/>
                    <a:pt x="2077" y="3476"/>
                  </a:cubicBezTo>
                  <a:cubicBezTo>
                    <a:pt x="2143" y="3482"/>
                    <a:pt x="2205" y="3486"/>
                    <a:pt x="2265" y="3486"/>
                  </a:cubicBezTo>
                  <a:cubicBezTo>
                    <a:pt x="2326" y="3486"/>
                    <a:pt x="2384" y="3482"/>
                    <a:pt x="2443" y="3476"/>
                  </a:cubicBezTo>
                  <a:cubicBezTo>
                    <a:pt x="2482" y="3476"/>
                    <a:pt x="2508" y="3476"/>
                    <a:pt x="2548" y="3463"/>
                  </a:cubicBezTo>
                  <a:cubicBezTo>
                    <a:pt x="2574" y="3463"/>
                    <a:pt x="2587" y="3463"/>
                    <a:pt x="2613" y="3450"/>
                  </a:cubicBezTo>
                  <a:cubicBezTo>
                    <a:pt x="2783" y="3424"/>
                    <a:pt x="2940" y="3371"/>
                    <a:pt x="3083" y="3293"/>
                  </a:cubicBezTo>
                  <a:cubicBezTo>
                    <a:pt x="3109" y="3280"/>
                    <a:pt x="3149" y="3254"/>
                    <a:pt x="3175" y="3241"/>
                  </a:cubicBezTo>
                  <a:cubicBezTo>
                    <a:pt x="4507" y="2457"/>
                    <a:pt x="4350" y="1"/>
                    <a:pt x="4350"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p9"/>
            <p:cNvSpPr/>
            <p:nvPr/>
          </p:nvSpPr>
          <p:spPr>
            <a:xfrm rot="564998">
              <a:off x="7384805" y="3046556"/>
              <a:ext cx="61470" cy="178122"/>
            </a:xfrm>
            <a:custGeom>
              <a:rect b="b" l="l" r="r" t="t"/>
              <a:pathLst>
                <a:path extrusionOk="0" h="3031" w="1046">
                  <a:moveTo>
                    <a:pt x="275" y="0"/>
                  </a:moveTo>
                  <a:lnTo>
                    <a:pt x="235" y="13"/>
                  </a:lnTo>
                  <a:cubicBezTo>
                    <a:pt x="0" y="1659"/>
                    <a:pt x="627" y="2626"/>
                    <a:pt x="993" y="3018"/>
                  </a:cubicBezTo>
                  <a:cubicBezTo>
                    <a:pt x="1006" y="3031"/>
                    <a:pt x="1032" y="3031"/>
                    <a:pt x="1045" y="3031"/>
                  </a:cubicBezTo>
                  <a:cubicBezTo>
                    <a:pt x="693" y="2652"/>
                    <a:pt x="26" y="1698"/>
                    <a:pt x="275"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4" name="Google Shape;404;p9"/>
            <p:cNvSpPr/>
            <p:nvPr/>
          </p:nvSpPr>
          <p:spPr>
            <a:xfrm rot="564998">
              <a:off x="7474058" y="3044643"/>
              <a:ext cx="46896" cy="192755"/>
            </a:xfrm>
            <a:custGeom>
              <a:rect b="b" l="l" r="r" t="t"/>
              <a:pathLst>
                <a:path extrusionOk="0" h="3280" w="798">
                  <a:moveTo>
                    <a:pt x="549" y="1"/>
                  </a:moveTo>
                  <a:lnTo>
                    <a:pt x="510" y="14"/>
                  </a:lnTo>
                  <a:cubicBezTo>
                    <a:pt x="680" y="484"/>
                    <a:pt x="758" y="981"/>
                    <a:pt x="745" y="1490"/>
                  </a:cubicBezTo>
                  <a:cubicBezTo>
                    <a:pt x="732" y="2156"/>
                    <a:pt x="471" y="2796"/>
                    <a:pt x="1" y="3280"/>
                  </a:cubicBezTo>
                  <a:cubicBezTo>
                    <a:pt x="14" y="3280"/>
                    <a:pt x="40" y="3267"/>
                    <a:pt x="66" y="3267"/>
                  </a:cubicBezTo>
                  <a:cubicBezTo>
                    <a:pt x="510" y="2783"/>
                    <a:pt x="771" y="2156"/>
                    <a:pt x="784" y="1490"/>
                  </a:cubicBezTo>
                  <a:cubicBezTo>
                    <a:pt x="798" y="981"/>
                    <a:pt x="719" y="484"/>
                    <a:pt x="549"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p9"/>
            <p:cNvSpPr/>
            <p:nvPr/>
          </p:nvSpPr>
          <p:spPr>
            <a:xfrm rot="564998">
              <a:off x="7506446" y="3043856"/>
              <a:ext cx="47660" cy="188877"/>
            </a:xfrm>
            <a:custGeom>
              <a:rect b="b" l="l" r="r" t="t"/>
              <a:pathLst>
                <a:path extrusionOk="0" h="3214" w="811">
                  <a:moveTo>
                    <a:pt x="680" y="0"/>
                  </a:moveTo>
                  <a:lnTo>
                    <a:pt x="653" y="13"/>
                  </a:lnTo>
                  <a:cubicBezTo>
                    <a:pt x="732" y="405"/>
                    <a:pt x="771" y="810"/>
                    <a:pt x="771" y="1215"/>
                  </a:cubicBezTo>
                  <a:cubicBezTo>
                    <a:pt x="732" y="1947"/>
                    <a:pt x="471" y="2639"/>
                    <a:pt x="0" y="3214"/>
                  </a:cubicBezTo>
                  <a:cubicBezTo>
                    <a:pt x="26" y="3201"/>
                    <a:pt x="66" y="3175"/>
                    <a:pt x="92" y="3162"/>
                  </a:cubicBezTo>
                  <a:cubicBezTo>
                    <a:pt x="523" y="2600"/>
                    <a:pt x="771" y="1921"/>
                    <a:pt x="810" y="1215"/>
                  </a:cubicBezTo>
                  <a:cubicBezTo>
                    <a:pt x="810" y="810"/>
                    <a:pt x="771" y="405"/>
                    <a:pt x="68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9"/>
            <p:cNvSpPr/>
            <p:nvPr/>
          </p:nvSpPr>
          <p:spPr>
            <a:xfrm rot="564998">
              <a:off x="7355681" y="3045278"/>
              <a:ext cx="23859" cy="134400"/>
            </a:xfrm>
            <a:custGeom>
              <a:rect b="b" l="l" r="r" t="t"/>
              <a:pathLst>
                <a:path extrusionOk="0" h="2287" w="406">
                  <a:moveTo>
                    <a:pt x="14" y="1"/>
                  </a:moveTo>
                  <a:cubicBezTo>
                    <a:pt x="1" y="549"/>
                    <a:pt x="53" y="1098"/>
                    <a:pt x="157" y="1634"/>
                  </a:cubicBezTo>
                  <a:cubicBezTo>
                    <a:pt x="197" y="1816"/>
                    <a:pt x="249" y="1999"/>
                    <a:pt x="327" y="2182"/>
                  </a:cubicBezTo>
                  <a:cubicBezTo>
                    <a:pt x="353" y="2208"/>
                    <a:pt x="379" y="2248"/>
                    <a:pt x="406" y="2287"/>
                  </a:cubicBezTo>
                  <a:cubicBezTo>
                    <a:pt x="314" y="2065"/>
                    <a:pt x="249" y="1856"/>
                    <a:pt x="210" y="1634"/>
                  </a:cubicBezTo>
                  <a:cubicBezTo>
                    <a:pt x="92" y="1098"/>
                    <a:pt x="53" y="549"/>
                    <a:pt x="6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7" name="Google Shape;407;p9"/>
            <p:cNvSpPr/>
            <p:nvPr/>
          </p:nvSpPr>
          <p:spPr>
            <a:xfrm rot="564998">
              <a:off x="7314354" y="3326456"/>
              <a:ext cx="153558" cy="165840"/>
            </a:xfrm>
            <a:custGeom>
              <a:rect b="b" l="l" r="r" t="t"/>
              <a:pathLst>
                <a:path extrusionOk="0" h="2822" w="2613">
                  <a:moveTo>
                    <a:pt x="0" y="0"/>
                  </a:moveTo>
                  <a:cubicBezTo>
                    <a:pt x="0" y="2417"/>
                    <a:pt x="2613" y="2822"/>
                    <a:pt x="2613" y="2822"/>
                  </a:cubicBezTo>
                  <a:cubicBezTo>
                    <a:pt x="2469" y="2182"/>
                    <a:pt x="2208" y="1568"/>
                    <a:pt x="1842" y="1006"/>
                  </a:cubicBezTo>
                  <a:cubicBezTo>
                    <a:pt x="1215" y="0"/>
                    <a:pt x="0" y="0"/>
                    <a:pt x="0"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9"/>
            <p:cNvSpPr/>
            <p:nvPr/>
          </p:nvSpPr>
          <p:spPr>
            <a:xfrm rot="564998">
              <a:off x="7448501" y="3267320"/>
              <a:ext cx="138220" cy="175889"/>
            </a:xfrm>
            <a:custGeom>
              <a:rect b="b" l="l" r="r" t="t"/>
              <a:pathLst>
                <a:path extrusionOk="0" h="2993" w="2352">
                  <a:moveTo>
                    <a:pt x="1999" y="1"/>
                  </a:moveTo>
                  <a:cubicBezTo>
                    <a:pt x="0" y="706"/>
                    <a:pt x="418" y="2992"/>
                    <a:pt x="418" y="2992"/>
                  </a:cubicBezTo>
                  <a:cubicBezTo>
                    <a:pt x="915" y="2679"/>
                    <a:pt x="1346" y="2287"/>
                    <a:pt x="1712" y="1830"/>
                  </a:cubicBezTo>
                  <a:cubicBezTo>
                    <a:pt x="2352" y="1020"/>
                    <a:pt x="1999" y="1"/>
                    <a:pt x="1999"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9" name="Google Shape;409;p9"/>
            <p:cNvSpPr/>
            <p:nvPr/>
          </p:nvSpPr>
          <p:spPr>
            <a:xfrm rot="564998">
              <a:off x="7639740" y="3267680"/>
              <a:ext cx="94497" cy="380398"/>
            </a:xfrm>
            <a:custGeom>
              <a:rect b="b" l="l" r="r" t="t"/>
              <a:pathLst>
                <a:path extrusionOk="0" h="6473" w="1608">
                  <a:moveTo>
                    <a:pt x="1567" y="1"/>
                  </a:moveTo>
                  <a:cubicBezTo>
                    <a:pt x="1554" y="1"/>
                    <a:pt x="1538" y="10"/>
                    <a:pt x="1529" y="19"/>
                  </a:cubicBezTo>
                  <a:cubicBezTo>
                    <a:pt x="484" y="2005"/>
                    <a:pt x="222" y="4356"/>
                    <a:pt x="0" y="6421"/>
                  </a:cubicBezTo>
                  <a:cubicBezTo>
                    <a:pt x="0" y="6447"/>
                    <a:pt x="13" y="6460"/>
                    <a:pt x="40" y="6473"/>
                  </a:cubicBezTo>
                  <a:cubicBezTo>
                    <a:pt x="53" y="6473"/>
                    <a:pt x="79" y="6447"/>
                    <a:pt x="79" y="6434"/>
                  </a:cubicBezTo>
                  <a:cubicBezTo>
                    <a:pt x="301" y="4370"/>
                    <a:pt x="562" y="2018"/>
                    <a:pt x="1594" y="59"/>
                  </a:cubicBezTo>
                  <a:cubicBezTo>
                    <a:pt x="1607" y="46"/>
                    <a:pt x="1607" y="19"/>
                    <a:pt x="1581" y="6"/>
                  </a:cubicBezTo>
                  <a:cubicBezTo>
                    <a:pt x="1577" y="3"/>
                    <a:pt x="1572" y="1"/>
                    <a:pt x="1567"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0" name="Google Shape;410;p9"/>
            <p:cNvSpPr/>
            <p:nvPr/>
          </p:nvSpPr>
          <p:spPr>
            <a:xfrm rot="564998">
              <a:off x="7680792" y="3124187"/>
              <a:ext cx="271092" cy="224255"/>
            </a:xfrm>
            <a:custGeom>
              <a:rect b="b" l="l" r="r" t="t"/>
              <a:pathLst>
                <a:path extrusionOk="0" h="3816" w="4613">
                  <a:moveTo>
                    <a:pt x="497" y="1"/>
                  </a:moveTo>
                  <a:cubicBezTo>
                    <a:pt x="497" y="1"/>
                    <a:pt x="1" y="1164"/>
                    <a:pt x="170" y="2222"/>
                  </a:cubicBezTo>
                  <a:cubicBezTo>
                    <a:pt x="170" y="2261"/>
                    <a:pt x="184" y="2300"/>
                    <a:pt x="197" y="2352"/>
                  </a:cubicBezTo>
                  <a:cubicBezTo>
                    <a:pt x="275" y="2784"/>
                    <a:pt x="510" y="3175"/>
                    <a:pt x="876" y="3450"/>
                  </a:cubicBezTo>
                  <a:cubicBezTo>
                    <a:pt x="889" y="3463"/>
                    <a:pt x="902" y="3476"/>
                    <a:pt x="915" y="3476"/>
                  </a:cubicBezTo>
                  <a:cubicBezTo>
                    <a:pt x="1020" y="3554"/>
                    <a:pt x="1137" y="3606"/>
                    <a:pt x="1242" y="3659"/>
                  </a:cubicBezTo>
                  <a:cubicBezTo>
                    <a:pt x="1281" y="3672"/>
                    <a:pt x="1307" y="3685"/>
                    <a:pt x="1333" y="3698"/>
                  </a:cubicBezTo>
                  <a:cubicBezTo>
                    <a:pt x="1359" y="3711"/>
                    <a:pt x="1385" y="3711"/>
                    <a:pt x="1412" y="3724"/>
                  </a:cubicBezTo>
                  <a:cubicBezTo>
                    <a:pt x="1568" y="3776"/>
                    <a:pt x="1725" y="3816"/>
                    <a:pt x="1895" y="3816"/>
                  </a:cubicBezTo>
                  <a:lnTo>
                    <a:pt x="1999" y="3816"/>
                  </a:lnTo>
                  <a:cubicBezTo>
                    <a:pt x="3528" y="3776"/>
                    <a:pt x="4612" y="1569"/>
                    <a:pt x="4612" y="1569"/>
                  </a:cubicBezTo>
                  <a:lnTo>
                    <a:pt x="4050" y="1360"/>
                  </a:lnTo>
                  <a:lnTo>
                    <a:pt x="4011" y="1333"/>
                  </a:lnTo>
                  <a:lnTo>
                    <a:pt x="3410" y="1111"/>
                  </a:lnTo>
                  <a:lnTo>
                    <a:pt x="3371" y="1098"/>
                  </a:lnTo>
                  <a:lnTo>
                    <a:pt x="1725" y="471"/>
                  </a:lnTo>
                  <a:lnTo>
                    <a:pt x="1686" y="458"/>
                  </a:lnTo>
                  <a:lnTo>
                    <a:pt x="1007" y="197"/>
                  </a:lnTo>
                  <a:lnTo>
                    <a:pt x="967" y="184"/>
                  </a:lnTo>
                  <a:lnTo>
                    <a:pt x="497"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1" name="Google Shape;411;p9"/>
            <p:cNvSpPr/>
            <p:nvPr/>
          </p:nvSpPr>
          <p:spPr>
            <a:xfrm rot="564998">
              <a:off x="7720939" y="3140436"/>
              <a:ext cx="61529" cy="178122"/>
            </a:xfrm>
            <a:custGeom>
              <a:rect b="b" l="l" r="r" t="t"/>
              <a:pathLst>
                <a:path extrusionOk="0" h="3031" w="1047">
                  <a:moveTo>
                    <a:pt x="1007" y="0"/>
                  </a:moveTo>
                  <a:cubicBezTo>
                    <a:pt x="1" y="1320"/>
                    <a:pt x="66" y="2456"/>
                    <a:pt x="197" y="2992"/>
                  </a:cubicBezTo>
                  <a:cubicBezTo>
                    <a:pt x="210" y="3005"/>
                    <a:pt x="223" y="3018"/>
                    <a:pt x="236" y="3031"/>
                  </a:cubicBezTo>
                  <a:cubicBezTo>
                    <a:pt x="119" y="2521"/>
                    <a:pt x="14" y="1359"/>
                    <a:pt x="1046" y="13"/>
                  </a:cubicBezTo>
                  <a:lnTo>
                    <a:pt x="1007"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2" name="Google Shape;412;p9"/>
            <p:cNvSpPr/>
            <p:nvPr/>
          </p:nvSpPr>
          <p:spPr>
            <a:xfrm rot="564998">
              <a:off x="7754230" y="3189008"/>
              <a:ext cx="122882" cy="154381"/>
            </a:xfrm>
            <a:custGeom>
              <a:rect b="b" l="l" r="r" t="t"/>
              <a:pathLst>
                <a:path extrusionOk="0" h="2627" w="2091">
                  <a:moveTo>
                    <a:pt x="2051" y="0"/>
                  </a:moveTo>
                  <a:cubicBezTo>
                    <a:pt x="1960" y="497"/>
                    <a:pt x="1777" y="980"/>
                    <a:pt x="1529" y="1411"/>
                  </a:cubicBezTo>
                  <a:cubicBezTo>
                    <a:pt x="1189" y="1986"/>
                    <a:pt x="640" y="2417"/>
                    <a:pt x="0" y="2600"/>
                  </a:cubicBezTo>
                  <a:cubicBezTo>
                    <a:pt x="13" y="2613"/>
                    <a:pt x="39" y="2626"/>
                    <a:pt x="65" y="2626"/>
                  </a:cubicBezTo>
                  <a:cubicBezTo>
                    <a:pt x="692" y="2430"/>
                    <a:pt x="1228" y="1999"/>
                    <a:pt x="1568" y="1437"/>
                  </a:cubicBezTo>
                  <a:cubicBezTo>
                    <a:pt x="1816" y="993"/>
                    <a:pt x="1999" y="510"/>
                    <a:pt x="2090" y="13"/>
                  </a:cubicBezTo>
                  <a:lnTo>
                    <a:pt x="2051"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3" name="Google Shape;413;p9"/>
            <p:cNvSpPr/>
            <p:nvPr/>
          </p:nvSpPr>
          <p:spPr>
            <a:xfrm rot="564998">
              <a:off x="7784339" y="3209098"/>
              <a:ext cx="127524" cy="145154"/>
            </a:xfrm>
            <a:custGeom>
              <a:rect b="b" l="l" r="r" t="t"/>
              <a:pathLst>
                <a:path extrusionOk="0" h="2470" w="2170">
                  <a:moveTo>
                    <a:pt x="2143" y="1"/>
                  </a:moveTo>
                  <a:cubicBezTo>
                    <a:pt x="2026" y="392"/>
                    <a:pt x="1856" y="758"/>
                    <a:pt x="1647" y="1111"/>
                  </a:cubicBezTo>
                  <a:cubicBezTo>
                    <a:pt x="1268" y="1725"/>
                    <a:pt x="680" y="2208"/>
                    <a:pt x="1" y="2470"/>
                  </a:cubicBezTo>
                  <a:lnTo>
                    <a:pt x="105" y="2470"/>
                  </a:lnTo>
                  <a:cubicBezTo>
                    <a:pt x="758" y="2195"/>
                    <a:pt x="1307" y="1725"/>
                    <a:pt x="1686" y="1124"/>
                  </a:cubicBezTo>
                  <a:cubicBezTo>
                    <a:pt x="1895" y="771"/>
                    <a:pt x="2052" y="405"/>
                    <a:pt x="2169" y="14"/>
                  </a:cubicBezTo>
                  <a:lnTo>
                    <a:pt x="2143"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4" name="Google Shape;414;p9"/>
            <p:cNvSpPr/>
            <p:nvPr/>
          </p:nvSpPr>
          <p:spPr>
            <a:xfrm rot="564998">
              <a:off x="7698296" y="3118930"/>
              <a:ext cx="49188" cy="127524"/>
            </a:xfrm>
            <a:custGeom>
              <a:rect b="b" l="l" r="r" t="t"/>
              <a:pathLst>
                <a:path extrusionOk="0" h="2170" w="837">
                  <a:moveTo>
                    <a:pt x="797" y="1"/>
                  </a:moveTo>
                  <a:cubicBezTo>
                    <a:pt x="523" y="471"/>
                    <a:pt x="301" y="968"/>
                    <a:pt x="131" y="1490"/>
                  </a:cubicBezTo>
                  <a:cubicBezTo>
                    <a:pt x="66" y="1673"/>
                    <a:pt x="27" y="1856"/>
                    <a:pt x="0" y="2039"/>
                  </a:cubicBezTo>
                  <a:cubicBezTo>
                    <a:pt x="0" y="2078"/>
                    <a:pt x="14" y="2130"/>
                    <a:pt x="14" y="2169"/>
                  </a:cubicBezTo>
                  <a:cubicBezTo>
                    <a:pt x="53" y="1934"/>
                    <a:pt x="92" y="1712"/>
                    <a:pt x="170" y="1490"/>
                  </a:cubicBezTo>
                  <a:cubicBezTo>
                    <a:pt x="340" y="981"/>
                    <a:pt x="562" y="484"/>
                    <a:pt x="837" y="14"/>
                  </a:cubicBezTo>
                  <a:lnTo>
                    <a:pt x="7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5" name="Google Shape;415;p9"/>
            <p:cNvSpPr/>
            <p:nvPr/>
          </p:nvSpPr>
          <p:spPr>
            <a:xfrm rot="564998">
              <a:off x="7539313" y="3334953"/>
              <a:ext cx="123646" cy="182765"/>
            </a:xfrm>
            <a:custGeom>
              <a:rect b="b" l="l" r="r" t="t"/>
              <a:pathLst>
                <a:path extrusionOk="0" h="3110" w="2104">
                  <a:moveTo>
                    <a:pt x="693" y="0"/>
                  </a:moveTo>
                  <a:lnTo>
                    <a:pt x="693" y="0"/>
                  </a:lnTo>
                  <a:cubicBezTo>
                    <a:pt x="1" y="2012"/>
                    <a:pt x="2039" y="3109"/>
                    <a:pt x="2039" y="3109"/>
                  </a:cubicBezTo>
                  <a:cubicBezTo>
                    <a:pt x="2104" y="2521"/>
                    <a:pt x="2078" y="1933"/>
                    <a:pt x="1934" y="1372"/>
                  </a:cubicBezTo>
                  <a:cubicBezTo>
                    <a:pt x="1699" y="353"/>
                    <a:pt x="693" y="0"/>
                    <a:pt x="693"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9"/>
            <p:cNvSpPr/>
            <p:nvPr/>
          </p:nvSpPr>
          <p:spPr>
            <a:xfrm rot="564998">
              <a:off x="7663767" y="3359006"/>
              <a:ext cx="139806" cy="145918"/>
            </a:xfrm>
            <a:custGeom>
              <a:rect b="b" l="l" r="r" t="t"/>
              <a:pathLst>
                <a:path extrusionOk="0" h="2483" w="2379">
                  <a:moveTo>
                    <a:pt x="2287" y="0"/>
                  </a:moveTo>
                  <a:lnTo>
                    <a:pt x="2287" y="0"/>
                  </a:lnTo>
                  <a:cubicBezTo>
                    <a:pt x="171" y="170"/>
                    <a:pt x="1" y="2482"/>
                    <a:pt x="1" y="2482"/>
                  </a:cubicBezTo>
                  <a:cubicBezTo>
                    <a:pt x="563" y="2313"/>
                    <a:pt x="1072" y="2038"/>
                    <a:pt x="1542" y="1685"/>
                  </a:cubicBezTo>
                  <a:cubicBezTo>
                    <a:pt x="2379" y="1072"/>
                    <a:pt x="2287" y="0"/>
                    <a:pt x="2287"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7" name="Google Shape;417;p9"/>
            <p:cNvSpPr/>
            <p:nvPr/>
          </p:nvSpPr>
          <p:spPr>
            <a:xfrm rot="564998">
              <a:off x="7129400" y="3535251"/>
              <a:ext cx="607297" cy="439165"/>
            </a:xfrm>
            <a:custGeom>
              <a:rect b="b" l="l" r="r" t="t"/>
              <a:pathLst>
                <a:path extrusionOk="0" h="7473" w="10334">
                  <a:moveTo>
                    <a:pt x="3606" y="1"/>
                  </a:moveTo>
                  <a:lnTo>
                    <a:pt x="3541" y="432"/>
                  </a:lnTo>
                  <a:lnTo>
                    <a:pt x="3528" y="510"/>
                  </a:lnTo>
                  <a:lnTo>
                    <a:pt x="3462" y="876"/>
                  </a:lnTo>
                  <a:lnTo>
                    <a:pt x="3449" y="954"/>
                  </a:lnTo>
                  <a:lnTo>
                    <a:pt x="3018" y="3645"/>
                  </a:lnTo>
                  <a:lnTo>
                    <a:pt x="1" y="1869"/>
                  </a:lnTo>
                  <a:lnTo>
                    <a:pt x="1" y="2992"/>
                  </a:lnTo>
                  <a:lnTo>
                    <a:pt x="2522" y="5709"/>
                  </a:lnTo>
                  <a:lnTo>
                    <a:pt x="2260" y="7473"/>
                  </a:lnTo>
                  <a:lnTo>
                    <a:pt x="10334" y="7473"/>
                  </a:lnTo>
                  <a:lnTo>
                    <a:pt x="10125" y="5801"/>
                  </a:lnTo>
                  <a:lnTo>
                    <a:pt x="10099" y="5553"/>
                  </a:lnTo>
                  <a:lnTo>
                    <a:pt x="9707" y="2496"/>
                  </a:lnTo>
                  <a:lnTo>
                    <a:pt x="9681" y="2195"/>
                  </a:lnTo>
                  <a:lnTo>
                    <a:pt x="9537" y="1059"/>
                  </a:lnTo>
                  <a:lnTo>
                    <a:pt x="9524" y="967"/>
                  </a:lnTo>
                  <a:lnTo>
                    <a:pt x="9458" y="445"/>
                  </a:lnTo>
                  <a:lnTo>
                    <a:pt x="9445" y="353"/>
                  </a:lnTo>
                  <a:lnTo>
                    <a:pt x="9393" y="1"/>
                  </a:ln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8" name="Google Shape;418;p9"/>
            <p:cNvSpPr/>
            <p:nvPr/>
          </p:nvSpPr>
          <p:spPr>
            <a:xfrm rot="564998">
              <a:off x="7675154" y="3652364"/>
              <a:ext cx="218848" cy="301180"/>
            </a:xfrm>
            <a:custGeom>
              <a:rect b="b" l="l" r="r" t="t"/>
              <a:pathLst>
                <a:path extrusionOk="0" h="5125" w="3724">
                  <a:moveTo>
                    <a:pt x="2142" y="1"/>
                  </a:moveTo>
                  <a:cubicBezTo>
                    <a:pt x="2112" y="1"/>
                    <a:pt x="2082" y="2"/>
                    <a:pt x="2052" y="3"/>
                  </a:cubicBezTo>
                  <a:cubicBezTo>
                    <a:pt x="1817" y="3"/>
                    <a:pt x="1595" y="43"/>
                    <a:pt x="1373" y="134"/>
                  </a:cubicBezTo>
                  <a:cubicBezTo>
                    <a:pt x="1020" y="304"/>
                    <a:pt x="719" y="578"/>
                    <a:pt x="510" y="905"/>
                  </a:cubicBezTo>
                  <a:lnTo>
                    <a:pt x="497" y="931"/>
                  </a:lnTo>
                  <a:cubicBezTo>
                    <a:pt x="445" y="1022"/>
                    <a:pt x="393" y="1088"/>
                    <a:pt x="354" y="1179"/>
                  </a:cubicBezTo>
                  <a:cubicBezTo>
                    <a:pt x="223" y="1427"/>
                    <a:pt x="118" y="1676"/>
                    <a:pt x="1" y="1924"/>
                  </a:cubicBezTo>
                  <a:lnTo>
                    <a:pt x="158" y="1989"/>
                  </a:lnTo>
                  <a:cubicBezTo>
                    <a:pt x="236" y="1819"/>
                    <a:pt x="314" y="1636"/>
                    <a:pt x="393" y="1453"/>
                  </a:cubicBezTo>
                  <a:cubicBezTo>
                    <a:pt x="419" y="1401"/>
                    <a:pt x="445" y="1349"/>
                    <a:pt x="484" y="1297"/>
                  </a:cubicBezTo>
                  <a:cubicBezTo>
                    <a:pt x="523" y="1192"/>
                    <a:pt x="589" y="1101"/>
                    <a:pt x="641" y="1009"/>
                  </a:cubicBezTo>
                  <a:cubicBezTo>
                    <a:pt x="837" y="696"/>
                    <a:pt x="1111" y="448"/>
                    <a:pt x="1438" y="291"/>
                  </a:cubicBezTo>
                  <a:cubicBezTo>
                    <a:pt x="1634" y="212"/>
                    <a:pt x="1843" y="173"/>
                    <a:pt x="2052" y="173"/>
                  </a:cubicBezTo>
                  <a:cubicBezTo>
                    <a:pt x="2081" y="172"/>
                    <a:pt x="2110" y="171"/>
                    <a:pt x="2138" y="171"/>
                  </a:cubicBezTo>
                  <a:cubicBezTo>
                    <a:pt x="2537" y="171"/>
                    <a:pt x="2907" y="338"/>
                    <a:pt x="3175" y="630"/>
                  </a:cubicBezTo>
                  <a:cubicBezTo>
                    <a:pt x="3541" y="1101"/>
                    <a:pt x="3463" y="1780"/>
                    <a:pt x="3201" y="2237"/>
                  </a:cubicBezTo>
                  <a:cubicBezTo>
                    <a:pt x="2927" y="2760"/>
                    <a:pt x="2431" y="3165"/>
                    <a:pt x="1987" y="3518"/>
                  </a:cubicBezTo>
                  <a:lnTo>
                    <a:pt x="1072" y="4262"/>
                  </a:lnTo>
                  <a:cubicBezTo>
                    <a:pt x="1046" y="4288"/>
                    <a:pt x="1020" y="4314"/>
                    <a:pt x="981" y="4341"/>
                  </a:cubicBezTo>
                  <a:cubicBezTo>
                    <a:pt x="928" y="4380"/>
                    <a:pt x="876" y="4432"/>
                    <a:pt x="824" y="4484"/>
                  </a:cubicBezTo>
                  <a:cubicBezTo>
                    <a:pt x="772" y="4536"/>
                    <a:pt x="719" y="4589"/>
                    <a:pt x="680" y="4641"/>
                  </a:cubicBezTo>
                  <a:cubicBezTo>
                    <a:pt x="589" y="4785"/>
                    <a:pt x="536" y="4941"/>
                    <a:pt x="536" y="5111"/>
                  </a:cubicBezTo>
                  <a:lnTo>
                    <a:pt x="693" y="5124"/>
                  </a:lnTo>
                  <a:cubicBezTo>
                    <a:pt x="706" y="4981"/>
                    <a:pt x="746" y="4850"/>
                    <a:pt x="824" y="4732"/>
                  </a:cubicBezTo>
                  <a:lnTo>
                    <a:pt x="850" y="4693"/>
                  </a:lnTo>
                  <a:cubicBezTo>
                    <a:pt x="889" y="4641"/>
                    <a:pt x="928" y="4602"/>
                    <a:pt x="968" y="4563"/>
                  </a:cubicBezTo>
                  <a:cubicBezTo>
                    <a:pt x="1033" y="4497"/>
                    <a:pt x="1098" y="4445"/>
                    <a:pt x="1177" y="4380"/>
                  </a:cubicBezTo>
                  <a:lnTo>
                    <a:pt x="2091" y="3635"/>
                  </a:lnTo>
                  <a:cubicBezTo>
                    <a:pt x="2535" y="3282"/>
                    <a:pt x="3045" y="2864"/>
                    <a:pt x="3345" y="2316"/>
                  </a:cubicBezTo>
                  <a:cubicBezTo>
                    <a:pt x="3619" y="1806"/>
                    <a:pt x="3724" y="1049"/>
                    <a:pt x="3306" y="526"/>
                  </a:cubicBezTo>
                  <a:cubicBezTo>
                    <a:pt x="3012" y="183"/>
                    <a:pt x="2592" y="1"/>
                    <a:pt x="2142" y="1"/>
                  </a:cubicBez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9"/>
            <p:cNvSpPr/>
            <p:nvPr/>
          </p:nvSpPr>
          <p:spPr>
            <a:xfrm rot="564998">
              <a:off x="7709455" y="3694228"/>
              <a:ext cx="9285" cy="30794"/>
            </a:xfrm>
            <a:custGeom>
              <a:rect b="b" l="l" r="r" t="t"/>
              <a:pathLst>
                <a:path extrusionOk="0" h="524" w="158">
                  <a:moveTo>
                    <a:pt x="157" y="1"/>
                  </a:moveTo>
                  <a:cubicBezTo>
                    <a:pt x="105" y="79"/>
                    <a:pt x="53" y="171"/>
                    <a:pt x="1" y="249"/>
                  </a:cubicBezTo>
                  <a:lnTo>
                    <a:pt x="40" y="523"/>
                  </a:lnTo>
                  <a:cubicBezTo>
                    <a:pt x="79" y="471"/>
                    <a:pt x="105" y="419"/>
                    <a:pt x="131" y="354"/>
                  </a:cubicBezTo>
                  <a:lnTo>
                    <a:pt x="157" y="1"/>
                  </a:ln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9"/>
            <p:cNvSpPr/>
            <p:nvPr/>
          </p:nvSpPr>
          <p:spPr>
            <a:xfrm rot="564998">
              <a:off x="7705547" y="3895879"/>
              <a:ext cx="9285" cy="21567"/>
            </a:xfrm>
            <a:custGeom>
              <a:rect b="b" l="l" r="r" t="t"/>
              <a:pathLst>
                <a:path extrusionOk="0" h="367" w="158">
                  <a:moveTo>
                    <a:pt x="158" y="0"/>
                  </a:moveTo>
                  <a:lnTo>
                    <a:pt x="158" y="0"/>
                  </a:lnTo>
                  <a:cubicBezTo>
                    <a:pt x="105" y="53"/>
                    <a:pt x="53" y="92"/>
                    <a:pt x="1" y="144"/>
                  </a:cubicBezTo>
                  <a:lnTo>
                    <a:pt x="27" y="366"/>
                  </a:lnTo>
                  <a:cubicBezTo>
                    <a:pt x="66" y="314"/>
                    <a:pt x="105" y="275"/>
                    <a:pt x="145" y="236"/>
                  </a:cubicBezTo>
                  <a:lnTo>
                    <a:pt x="158" y="0"/>
                  </a:ln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1" name="Google Shape;421;p9"/>
            <p:cNvSpPr/>
            <p:nvPr/>
          </p:nvSpPr>
          <p:spPr>
            <a:xfrm rot="564998">
              <a:off x="7367396" y="3571365"/>
              <a:ext cx="348605" cy="9285"/>
            </a:xfrm>
            <a:custGeom>
              <a:rect b="b" l="l" r="r" t="t"/>
              <a:pathLst>
                <a:path extrusionOk="0" h="158" w="5932">
                  <a:moveTo>
                    <a:pt x="5918" y="0"/>
                  </a:moveTo>
                  <a:lnTo>
                    <a:pt x="14" y="79"/>
                  </a:lnTo>
                  <a:lnTo>
                    <a:pt x="1" y="157"/>
                  </a:lnTo>
                  <a:lnTo>
                    <a:pt x="1" y="157"/>
                  </a:lnTo>
                  <a:lnTo>
                    <a:pt x="5931" y="92"/>
                  </a:lnTo>
                  <a:lnTo>
                    <a:pt x="5918"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2" name="Google Shape;422;p9"/>
            <p:cNvSpPr/>
            <p:nvPr/>
          </p:nvSpPr>
          <p:spPr>
            <a:xfrm rot="564998">
              <a:off x="7357668" y="3601618"/>
              <a:ext cx="357773" cy="10813"/>
            </a:xfrm>
            <a:custGeom>
              <a:rect b="b" l="l" r="r" t="t"/>
              <a:pathLst>
                <a:path extrusionOk="0" h="184" w="6088">
                  <a:moveTo>
                    <a:pt x="13" y="1"/>
                  </a:moveTo>
                  <a:lnTo>
                    <a:pt x="0" y="79"/>
                  </a:lnTo>
                  <a:lnTo>
                    <a:pt x="6088" y="184"/>
                  </a:lnTo>
                  <a:lnTo>
                    <a:pt x="6088" y="184"/>
                  </a:lnTo>
                  <a:lnTo>
                    <a:pt x="6075" y="92"/>
                  </a:lnTo>
                  <a:lnTo>
                    <a:pt x="13"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3" name="Google Shape;423;p9"/>
            <p:cNvSpPr/>
            <p:nvPr/>
          </p:nvSpPr>
          <p:spPr>
            <a:xfrm rot="564998">
              <a:off x="7395473" y="3700033"/>
              <a:ext cx="214264" cy="190346"/>
            </a:xfrm>
            <a:custGeom>
              <a:rect b="b" l="l" r="r" t="t"/>
              <a:pathLst>
                <a:path extrusionOk="0" h="3239" w="3646">
                  <a:moveTo>
                    <a:pt x="938" y="0"/>
                  </a:moveTo>
                  <a:cubicBezTo>
                    <a:pt x="874" y="0"/>
                    <a:pt x="806" y="12"/>
                    <a:pt x="733" y="38"/>
                  </a:cubicBezTo>
                  <a:cubicBezTo>
                    <a:pt x="1" y="313"/>
                    <a:pt x="1660" y="3239"/>
                    <a:pt x="1660" y="3239"/>
                  </a:cubicBezTo>
                  <a:cubicBezTo>
                    <a:pt x="1660" y="3239"/>
                    <a:pt x="3646" y="783"/>
                    <a:pt x="2993" y="195"/>
                  </a:cubicBezTo>
                  <a:cubicBezTo>
                    <a:pt x="2875" y="90"/>
                    <a:pt x="2760" y="46"/>
                    <a:pt x="2649" y="46"/>
                  </a:cubicBezTo>
                  <a:cubicBezTo>
                    <a:pt x="2143" y="46"/>
                    <a:pt x="1738" y="953"/>
                    <a:pt x="1738" y="953"/>
                  </a:cubicBezTo>
                  <a:cubicBezTo>
                    <a:pt x="1738" y="953"/>
                    <a:pt x="1516" y="0"/>
                    <a:pt x="938"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4" name="Google Shape;424;p9"/>
            <p:cNvSpPr/>
            <p:nvPr/>
          </p:nvSpPr>
          <p:spPr>
            <a:xfrm rot="564998">
              <a:off x="7914903" y="3746939"/>
              <a:ext cx="442280" cy="345491"/>
            </a:xfrm>
            <a:custGeom>
              <a:rect b="b" l="l" r="r" t="t"/>
              <a:pathLst>
                <a:path extrusionOk="0" h="5879" w="7526">
                  <a:moveTo>
                    <a:pt x="1908" y="0"/>
                  </a:moveTo>
                  <a:cubicBezTo>
                    <a:pt x="1908" y="0"/>
                    <a:pt x="1712" y="183"/>
                    <a:pt x="1464" y="471"/>
                  </a:cubicBezTo>
                  <a:cubicBezTo>
                    <a:pt x="968" y="1032"/>
                    <a:pt x="262" y="2025"/>
                    <a:pt x="158" y="3018"/>
                  </a:cubicBezTo>
                  <a:cubicBezTo>
                    <a:pt x="1" y="4546"/>
                    <a:pt x="2352" y="5879"/>
                    <a:pt x="2352" y="5879"/>
                  </a:cubicBezTo>
                  <a:lnTo>
                    <a:pt x="5161" y="5879"/>
                  </a:lnTo>
                  <a:cubicBezTo>
                    <a:pt x="5161" y="5879"/>
                    <a:pt x="7525" y="4546"/>
                    <a:pt x="7369" y="3018"/>
                  </a:cubicBezTo>
                  <a:cubicBezTo>
                    <a:pt x="7212" y="1490"/>
                    <a:pt x="5605" y="0"/>
                    <a:pt x="5605"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5" name="Google Shape;425;p9"/>
            <p:cNvSpPr/>
            <p:nvPr/>
          </p:nvSpPr>
          <p:spPr>
            <a:xfrm rot="564998">
              <a:off x="8027419" y="3743245"/>
              <a:ext cx="198867" cy="27679"/>
            </a:xfrm>
            <a:custGeom>
              <a:rect b="b" l="l" r="r" t="t"/>
              <a:pathLst>
                <a:path extrusionOk="0" h="471" w="3384">
                  <a:moveTo>
                    <a:pt x="457" y="0"/>
                  </a:moveTo>
                  <a:cubicBezTo>
                    <a:pt x="457" y="0"/>
                    <a:pt x="261" y="183"/>
                    <a:pt x="0" y="471"/>
                  </a:cubicBezTo>
                  <a:lnTo>
                    <a:pt x="3383"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6" name="Google Shape;426;p9"/>
            <p:cNvSpPr/>
            <p:nvPr/>
          </p:nvSpPr>
          <p:spPr>
            <a:xfrm rot="564998">
              <a:off x="8045777" y="3716410"/>
              <a:ext cx="241885" cy="32322"/>
            </a:xfrm>
            <a:custGeom>
              <a:rect b="b" l="l" r="r" t="t"/>
              <a:pathLst>
                <a:path extrusionOk="0" h="550" w="4116">
                  <a:moveTo>
                    <a:pt x="288" y="1"/>
                  </a:moveTo>
                  <a:cubicBezTo>
                    <a:pt x="131" y="1"/>
                    <a:pt x="0" y="118"/>
                    <a:pt x="0" y="275"/>
                  </a:cubicBezTo>
                  <a:cubicBezTo>
                    <a:pt x="0" y="432"/>
                    <a:pt x="131" y="549"/>
                    <a:pt x="288" y="549"/>
                  </a:cubicBezTo>
                  <a:lnTo>
                    <a:pt x="3841" y="549"/>
                  </a:lnTo>
                  <a:cubicBezTo>
                    <a:pt x="3998" y="549"/>
                    <a:pt x="4115" y="432"/>
                    <a:pt x="4115" y="275"/>
                  </a:cubicBezTo>
                  <a:cubicBezTo>
                    <a:pt x="4115" y="118"/>
                    <a:pt x="3998" y="1"/>
                    <a:pt x="3841"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7" name="Google Shape;427;p9"/>
            <p:cNvSpPr/>
            <p:nvPr/>
          </p:nvSpPr>
          <p:spPr>
            <a:xfrm rot="564998">
              <a:off x="8025834" y="3876387"/>
              <a:ext cx="32322" cy="47660"/>
            </a:xfrm>
            <a:custGeom>
              <a:rect b="b" l="l" r="r" t="t"/>
              <a:pathLst>
                <a:path extrusionOk="0" h="811" w="550">
                  <a:moveTo>
                    <a:pt x="288" y="0"/>
                  </a:moveTo>
                  <a:cubicBezTo>
                    <a:pt x="158" y="0"/>
                    <a:pt x="40" y="53"/>
                    <a:pt x="40" y="183"/>
                  </a:cubicBezTo>
                  <a:cubicBezTo>
                    <a:pt x="40" y="353"/>
                    <a:pt x="184" y="392"/>
                    <a:pt x="301" y="458"/>
                  </a:cubicBezTo>
                  <a:cubicBezTo>
                    <a:pt x="354" y="484"/>
                    <a:pt x="432" y="536"/>
                    <a:pt x="432" y="588"/>
                  </a:cubicBezTo>
                  <a:cubicBezTo>
                    <a:pt x="432" y="693"/>
                    <a:pt x="341" y="719"/>
                    <a:pt x="275" y="719"/>
                  </a:cubicBezTo>
                  <a:cubicBezTo>
                    <a:pt x="197" y="719"/>
                    <a:pt x="132" y="680"/>
                    <a:pt x="132" y="640"/>
                  </a:cubicBezTo>
                  <a:lnTo>
                    <a:pt x="132" y="575"/>
                  </a:lnTo>
                  <a:cubicBezTo>
                    <a:pt x="132" y="554"/>
                    <a:pt x="114" y="532"/>
                    <a:pt x="86" y="532"/>
                  </a:cubicBezTo>
                  <a:cubicBezTo>
                    <a:pt x="80" y="532"/>
                    <a:pt x="73" y="534"/>
                    <a:pt x="66" y="536"/>
                  </a:cubicBezTo>
                  <a:cubicBezTo>
                    <a:pt x="27" y="536"/>
                    <a:pt x="14" y="562"/>
                    <a:pt x="1" y="614"/>
                  </a:cubicBezTo>
                  <a:cubicBezTo>
                    <a:pt x="1" y="758"/>
                    <a:pt x="145" y="810"/>
                    <a:pt x="275" y="810"/>
                  </a:cubicBezTo>
                  <a:cubicBezTo>
                    <a:pt x="406" y="810"/>
                    <a:pt x="550" y="745"/>
                    <a:pt x="550" y="601"/>
                  </a:cubicBezTo>
                  <a:cubicBezTo>
                    <a:pt x="550" y="445"/>
                    <a:pt x="406" y="379"/>
                    <a:pt x="288" y="327"/>
                  </a:cubicBezTo>
                  <a:cubicBezTo>
                    <a:pt x="236" y="288"/>
                    <a:pt x="158" y="249"/>
                    <a:pt x="158" y="183"/>
                  </a:cubicBezTo>
                  <a:cubicBezTo>
                    <a:pt x="158" y="118"/>
                    <a:pt x="223" y="105"/>
                    <a:pt x="275" y="105"/>
                  </a:cubicBezTo>
                  <a:cubicBezTo>
                    <a:pt x="285" y="102"/>
                    <a:pt x="296" y="100"/>
                    <a:pt x="306" y="100"/>
                  </a:cubicBezTo>
                  <a:cubicBezTo>
                    <a:pt x="339" y="100"/>
                    <a:pt x="373" y="115"/>
                    <a:pt x="393" y="144"/>
                  </a:cubicBezTo>
                  <a:cubicBezTo>
                    <a:pt x="393" y="170"/>
                    <a:pt x="419" y="196"/>
                    <a:pt x="445" y="196"/>
                  </a:cubicBezTo>
                  <a:cubicBezTo>
                    <a:pt x="484" y="196"/>
                    <a:pt x="510" y="170"/>
                    <a:pt x="510" y="131"/>
                  </a:cubicBezTo>
                  <a:cubicBezTo>
                    <a:pt x="497" y="40"/>
                    <a:pt x="406" y="0"/>
                    <a:pt x="288"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8" name="Google Shape;428;p9"/>
            <p:cNvSpPr/>
            <p:nvPr/>
          </p:nvSpPr>
          <p:spPr>
            <a:xfrm rot="564998">
              <a:off x="8066686" y="3883359"/>
              <a:ext cx="34614" cy="48424"/>
            </a:xfrm>
            <a:custGeom>
              <a:rect b="b" l="l" r="r" t="t"/>
              <a:pathLst>
                <a:path extrusionOk="0" h="824" w="589">
                  <a:moveTo>
                    <a:pt x="66" y="0"/>
                  </a:moveTo>
                  <a:cubicBezTo>
                    <a:pt x="13" y="0"/>
                    <a:pt x="0" y="26"/>
                    <a:pt x="0" y="92"/>
                  </a:cubicBezTo>
                  <a:cubicBezTo>
                    <a:pt x="0" y="209"/>
                    <a:pt x="0" y="327"/>
                    <a:pt x="13" y="431"/>
                  </a:cubicBezTo>
                  <a:cubicBezTo>
                    <a:pt x="13" y="745"/>
                    <a:pt x="157" y="823"/>
                    <a:pt x="301" y="823"/>
                  </a:cubicBezTo>
                  <a:cubicBezTo>
                    <a:pt x="497" y="823"/>
                    <a:pt x="588" y="680"/>
                    <a:pt x="588" y="431"/>
                  </a:cubicBezTo>
                  <a:lnTo>
                    <a:pt x="588" y="275"/>
                  </a:lnTo>
                  <a:lnTo>
                    <a:pt x="588" y="131"/>
                  </a:lnTo>
                  <a:lnTo>
                    <a:pt x="588" y="66"/>
                  </a:lnTo>
                  <a:cubicBezTo>
                    <a:pt x="588" y="26"/>
                    <a:pt x="562" y="0"/>
                    <a:pt x="536" y="0"/>
                  </a:cubicBezTo>
                  <a:cubicBezTo>
                    <a:pt x="497" y="0"/>
                    <a:pt x="471" y="26"/>
                    <a:pt x="471" y="66"/>
                  </a:cubicBezTo>
                  <a:cubicBezTo>
                    <a:pt x="471" y="79"/>
                    <a:pt x="471" y="92"/>
                    <a:pt x="471" y="92"/>
                  </a:cubicBezTo>
                  <a:lnTo>
                    <a:pt x="471" y="418"/>
                  </a:lnTo>
                  <a:cubicBezTo>
                    <a:pt x="471" y="601"/>
                    <a:pt x="431" y="706"/>
                    <a:pt x="314" y="706"/>
                  </a:cubicBezTo>
                  <a:cubicBezTo>
                    <a:pt x="144" y="706"/>
                    <a:pt x="131" y="562"/>
                    <a:pt x="131" y="418"/>
                  </a:cubicBezTo>
                  <a:lnTo>
                    <a:pt x="131" y="79"/>
                  </a:lnTo>
                  <a:cubicBezTo>
                    <a:pt x="131" y="26"/>
                    <a:pt x="105" y="0"/>
                    <a:pt x="6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9" name="Google Shape;429;p9"/>
            <p:cNvSpPr/>
            <p:nvPr/>
          </p:nvSpPr>
          <p:spPr>
            <a:xfrm rot="564998">
              <a:off x="8109914" y="3890735"/>
              <a:ext cx="40725" cy="48071"/>
            </a:xfrm>
            <a:custGeom>
              <a:rect b="b" l="l" r="r" t="t"/>
              <a:pathLst>
                <a:path extrusionOk="0" h="818" w="693">
                  <a:moveTo>
                    <a:pt x="466" y="0"/>
                  </a:moveTo>
                  <a:cubicBezTo>
                    <a:pt x="446" y="0"/>
                    <a:pt x="426" y="2"/>
                    <a:pt x="405" y="5"/>
                  </a:cubicBezTo>
                  <a:cubicBezTo>
                    <a:pt x="398" y="5"/>
                    <a:pt x="392" y="5"/>
                    <a:pt x="385" y="5"/>
                  </a:cubicBezTo>
                  <a:cubicBezTo>
                    <a:pt x="172" y="5"/>
                    <a:pt x="1" y="208"/>
                    <a:pt x="26" y="423"/>
                  </a:cubicBezTo>
                  <a:cubicBezTo>
                    <a:pt x="26" y="643"/>
                    <a:pt x="209" y="818"/>
                    <a:pt x="425" y="818"/>
                  </a:cubicBezTo>
                  <a:cubicBezTo>
                    <a:pt x="440" y="818"/>
                    <a:pt x="455" y="817"/>
                    <a:pt x="470" y="815"/>
                  </a:cubicBezTo>
                  <a:cubicBezTo>
                    <a:pt x="509" y="815"/>
                    <a:pt x="562" y="802"/>
                    <a:pt x="601" y="802"/>
                  </a:cubicBezTo>
                  <a:cubicBezTo>
                    <a:pt x="653" y="802"/>
                    <a:pt x="692" y="802"/>
                    <a:pt x="692" y="724"/>
                  </a:cubicBezTo>
                  <a:lnTo>
                    <a:pt x="692" y="423"/>
                  </a:lnTo>
                  <a:lnTo>
                    <a:pt x="692" y="384"/>
                  </a:lnTo>
                  <a:cubicBezTo>
                    <a:pt x="692" y="345"/>
                    <a:pt x="666" y="332"/>
                    <a:pt x="627" y="332"/>
                  </a:cubicBezTo>
                  <a:cubicBezTo>
                    <a:pt x="622" y="330"/>
                    <a:pt x="617" y="329"/>
                    <a:pt x="612" y="329"/>
                  </a:cubicBezTo>
                  <a:cubicBezTo>
                    <a:pt x="588" y="329"/>
                    <a:pt x="562" y="352"/>
                    <a:pt x="562" y="384"/>
                  </a:cubicBezTo>
                  <a:lnTo>
                    <a:pt x="562" y="463"/>
                  </a:lnTo>
                  <a:lnTo>
                    <a:pt x="562" y="711"/>
                  </a:lnTo>
                  <a:lnTo>
                    <a:pt x="470" y="711"/>
                  </a:lnTo>
                  <a:cubicBezTo>
                    <a:pt x="313" y="711"/>
                    <a:pt x="131" y="632"/>
                    <a:pt x="131" y="397"/>
                  </a:cubicBezTo>
                  <a:cubicBezTo>
                    <a:pt x="118" y="254"/>
                    <a:pt x="235" y="123"/>
                    <a:pt x="379" y="110"/>
                  </a:cubicBezTo>
                  <a:cubicBezTo>
                    <a:pt x="457" y="110"/>
                    <a:pt x="536" y="123"/>
                    <a:pt x="601" y="149"/>
                  </a:cubicBezTo>
                  <a:lnTo>
                    <a:pt x="627" y="149"/>
                  </a:lnTo>
                  <a:cubicBezTo>
                    <a:pt x="640" y="149"/>
                    <a:pt x="666" y="123"/>
                    <a:pt x="666" y="84"/>
                  </a:cubicBezTo>
                  <a:cubicBezTo>
                    <a:pt x="666" y="58"/>
                    <a:pt x="653" y="31"/>
                    <a:pt x="627" y="31"/>
                  </a:cubicBezTo>
                  <a:cubicBezTo>
                    <a:pt x="570" y="12"/>
                    <a:pt x="519" y="0"/>
                    <a:pt x="466"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0" name="Google Shape;430;p9"/>
            <p:cNvSpPr/>
            <p:nvPr/>
          </p:nvSpPr>
          <p:spPr>
            <a:xfrm rot="564998">
              <a:off x="8156771" y="3899186"/>
              <a:ext cx="45368" cy="47660"/>
            </a:xfrm>
            <a:custGeom>
              <a:rect b="b" l="l" r="r" t="t"/>
              <a:pathLst>
                <a:path extrusionOk="0" h="811" w="772">
                  <a:moveTo>
                    <a:pt x="380" y="170"/>
                  </a:moveTo>
                  <a:cubicBezTo>
                    <a:pt x="432" y="288"/>
                    <a:pt x="471" y="366"/>
                    <a:pt x="497" y="445"/>
                  </a:cubicBezTo>
                  <a:lnTo>
                    <a:pt x="262" y="445"/>
                  </a:lnTo>
                  <a:cubicBezTo>
                    <a:pt x="301" y="340"/>
                    <a:pt x="341" y="249"/>
                    <a:pt x="380" y="170"/>
                  </a:cubicBezTo>
                  <a:close/>
                  <a:moveTo>
                    <a:pt x="380" y="0"/>
                  </a:moveTo>
                  <a:cubicBezTo>
                    <a:pt x="341" y="0"/>
                    <a:pt x="314" y="26"/>
                    <a:pt x="314" y="66"/>
                  </a:cubicBezTo>
                  <a:cubicBezTo>
                    <a:pt x="262" y="170"/>
                    <a:pt x="79" y="614"/>
                    <a:pt x="27" y="693"/>
                  </a:cubicBezTo>
                  <a:cubicBezTo>
                    <a:pt x="14" y="706"/>
                    <a:pt x="1" y="732"/>
                    <a:pt x="1" y="758"/>
                  </a:cubicBezTo>
                  <a:cubicBezTo>
                    <a:pt x="1" y="797"/>
                    <a:pt x="14" y="810"/>
                    <a:pt x="66" y="810"/>
                  </a:cubicBezTo>
                  <a:cubicBezTo>
                    <a:pt x="118" y="810"/>
                    <a:pt x="132" y="784"/>
                    <a:pt x="132" y="758"/>
                  </a:cubicBezTo>
                  <a:cubicBezTo>
                    <a:pt x="145" y="719"/>
                    <a:pt x="184" y="640"/>
                    <a:pt x="223" y="549"/>
                  </a:cubicBezTo>
                  <a:lnTo>
                    <a:pt x="550" y="549"/>
                  </a:lnTo>
                  <a:lnTo>
                    <a:pt x="641" y="758"/>
                  </a:lnTo>
                  <a:cubicBezTo>
                    <a:pt x="641" y="784"/>
                    <a:pt x="680" y="810"/>
                    <a:pt x="706" y="810"/>
                  </a:cubicBezTo>
                  <a:cubicBezTo>
                    <a:pt x="745" y="810"/>
                    <a:pt x="772" y="784"/>
                    <a:pt x="772" y="758"/>
                  </a:cubicBezTo>
                  <a:cubicBezTo>
                    <a:pt x="759" y="732"/>
                    <a:pt x="745" y="706"/>
                    <a:pt x="732" y="680"/>
                  </a:cubicBezTo>
                  <a:lnTo>
                    <a:pt x="719" y="667"/>
                  </a:lnTo>
                  <a:cubicBezTo>
                    <a:pt x="628" y="471"/>
                    <a:pt x="550" y="288"/>
                    <a:pt x="458" y="105"/>
                  </a:cubicBezTo>
                  <a:cubicBezTo>
                    <a:pt x="458" y="92"/>
                    <a:pt x="458" y="92"/>
                    <a:pt x="445" y="66"/>
                  </a:cubicBezTo>
                  <a:cubicBezTo>
                    <a:pt x="432" y="26"/>
                    <a:pt x="432" y="0"/>
                    <a:pt x="38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1" name="Google Shape;431;p9"/>
            <p:cNvSpPr/>
            <p:nvPr/>
          </p:nvSpPr>
          <p:spPr>
            <a:xfrm rot="564998">
              <a:off x="8208353" y="3907230"/>
              <a:ext cx="39198" cy="47660"/>
            </a:xfrm>
            <a:custGeom>
              <a:rect b="b" l="l" r="r" t="t"/>
              <a:pathLst>
                <a:path extrusionOk="0" h="811" w="667">
                  <a:moveTo>
                    <a:pt x="222" y="105"/>
                  </a:moveTo>
                  <a:cubicBezTo>
                    <a:pt x="301" y="105"/>
                    <a:pt x="457" y="118"/>
                    <a:pt x="457" y="262"/>
                  </a:cubicBezTo>
                  <a:cubicBezTo>
                    <a:pt x="469" y="380"/>
                    <a:pt x="374" y="487"/>
                    <a:pt x="259" y="487"/>
                  </a:cubicBezTo>
                  <a:cubicBezTo>
                    <a:pt x="247" y="487"/>
                    <a:pt x="235" y="486"/>
                    <a:pt x="222" y="484"/>
                  </a:cubicBezTo>
                  <a:lnTo>
                    <a:pt x="118" y="484"/>
                  </a:lnTo>
                  <a:lnTo>
                    <a:pt x="118" y="235"/>
                  </a:lnTo>
                  <a:lnTo>
                    <a:pt x="118" y="105"/>
                  </a:lnTo>
                  <a:close/>
                  <a:moveTo>
                    <a:pt x="52" y="0"/>
                  </a:moveTo>
                  <a:cubicBezTo>
                    <a:pt x="26" y="0"/>
                    <a:pt x="0" y="26"/>
                    <a:pt x="0" y="66"/>
                  </a:cubicBezTo>
                  <a:cubicBezTo>
                    <a:pt x="0" y="79"/>
                    <a:pt x="0" y="92"/>
                    <a:pt x="0" y="105"/>
                  </a:cubicBezTo>
                  <a:lnTo>
                    <a:pt x="0" y="706"/>
                  </a:lnTo>
                  <a:cubicBezTo>
                    <a:pt x="0" y="719"/>
                    <a:pt x="0" y="732"/>
                    <a:pt x="0" y="745"/>
                  </a:cubicBezTo>
                  <a:cubicBezTo>
                    <a:pt x="0" y="784"/>
                    <a:pt x="39" y="810"/>
                    <a:pt x="79" y="810"/>
                  </a:cubicBezTo>
                  <a:cubicBezTo>
                    <a:pt x="105" y="810"/>
                    <a:pt x="131" y="797"/>
                    <a:pt x="131" y="758"/>
                  </a:cubicBezTo>
                  <a:cubicBezTo>
                    <a:pt x="131" y="732"/>
                    <a:pt x="118" y="693"/>
                    <a:pt x="118" y="667"/>
                  </a:cubicBezTo>
                  <a:lnTo>
                    <a:pt x="118" y="588"/>
                  </a:lnTo>
                  <a:lnTo>
                    <a:pt x="275" y="588"/>
                  </a:lnTo>
                  <a:cubicBezTo>
                    <a:pt x="288" y="680"/>
                    <a:pt x="353" y="810"/>
                    <a:pt x="497" y="810"/>
                  </a:cubicBezTo>
                  <a:cubicBezTo>
                    <a:pt x="601" y="810"/>
                    <a:pt x="666" y="758"/>
                    <a:pt x="666" y="706"/>
                  </a:cubicBezTo>
                  <a:cubicBezTo>
                    <a:pt x="666" y="674"/>
                    <a:pt x="649" y="650"/>
                    <a:pt x="628" y="650"/>
                  </a:cubicBezTo>
                  <a:cubicBezTo>
                    <a:pt x="623" y="650"/>
                    <a:pt x="619" y="651"/>
                    <a:pt x="614" y="654"/>
                  </a:cubicBezTo>
                  <a:cubicBezTo>
                    <a:pt x="601" y="654"/>
                    <a:pt x="575" y="654"/>
                    <a:pt x="575" y="680"/>
                  </a:cubicBezTo>
                  <a:cubicBezTo>
                    <a:pt x="562" y="693"/>
                    <a:pt x="536" y="706"/>
                    <a:pt x="510" y="706"/>
                  </a:cubicBezTo>
                  <a:cubicBezTo>
                    <a:pt x="431" y="706"/>
                    <a:pt x="392" y="640"/>
                    <a:pt x="379" y="575"/>
                  </a:cubicBezTo>
                  <a:cubicBezTo>
                    <a:pt x="510" y="523"/>
                    <a:pt x="588" y="392"/>
                    <a:pt x="575" y="262"/>
                  </a:cubicBezTo>
                  <a:cubicBezTo>
                    <a:pt x="575" y="79"/>
                    <a:pt x="444" y="0"/>
                    <a:pt x="235"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2" name="Google Shape;432;p9"/>
            <p:cNvSpPr/>
            <p:nvPr/>
          </p:nvSpPr>
          <p:spPr>
            <a:xfrm rot="564998">
              <a:off x="8389846" y="3812282"/>
              <a:ext cx="314814" cy="187173"/>
            </a:xfrm>
            <a:custGeom>
              <a:rect b="b" l="l" r="r" t="t"/>
              <a:pathLst>
                <a:path extrusionOk="0" h="3185" w="5357">
                  <a:moveTo>
                    <a:pt x="0" y="1"/>
                  </a:moveTo>
                  <a:cubicBezTo>
                    <a:pt x="0" y="667"/>
                    <a:pt x="157" y="1333"/>
                    <a:pt x="445" y="1947"/>
                  </a:cubicBezTo>
                  <a:cubicBezTo>
                    <a:pt x="786" y="2605"/>
                    <a:pt x="1389" y="3184"/>
                    <a:pt x="2466" y="3184"/>
                  </a:cubicBezTo>
                  <a:cubicBezTo>
                    <a:pt x="2543" y="3184"/>
                    <a:pt x="2623" y="3181"/>
                    <a:pt x="2705" y="3175"/>
                  </a:cubicBezTo>
                  <a:cubicBezTo>
                    <a:pt x="3737" y="3097"/>
                    <a:pt x="4351" y="2653"/>
                    <a:pt x="4716" y="2117"/>
                  </a:cubicBezTo>
                  <a:cubicBezTo>
                    <a:pt x="5356" y="1189"/>
                    <a:pt x="5226" y="1"/>
                    <a:pt x="522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3" name="Google Shape;433;p9"/>
            <p:cNvSpPr/>
            <p:nvPr/>
          </p:nvSpPr>
          <p:spPr>
            <a:xfrm rot="564998">
              <a:off x="8657532" y="3856999"/>
              <a:ext cx="106015" cy="108836"/>
            </a:xfrm>
            <a:custGeom>
              <a:rect b="b" l="l" r="r" t="t"/>
              <a:pathLst>
                <a:path extrusionOk="0" h="1852" w="1804">
                  <a:moveTo>
                    <a:pt x="998" y="0"/>
                  </a:moveTo>
                  <a:cubicBezTo>
                    <a:pt x="885" y="0"/>
                    <a:pt x="772" y="24"/>
                    <a:pt x="667" y="75"/>
                  </a:cubicBezTo>
                  <a:cubicBezTo>
                    <a:pt x="432" y="179"/>
                    <a:pt x="223" y="336"/>
                    <a:pt x="66" y="545"/>
                  </a:cubicBezTo>
                  <a:lnTo>
                    <a:pt x="196" y="649"/>
                  </a:lnTo>
                  <a:cubicBezTo>
                    <a:pt x="340" y="466"/>
                    <a:pt x="523" y="323"/>
                    <a:pt x="732" y="231"/>
                  </a:cubicBezTo>
                  <a:cubicBezTo>
                    <a:pt x="824" y="188"/>
                    <a:pt x="924" y="166"/>
                    <a:pt x="1024" y="166"/>
                  </a:cubicBezTo>
                  <a:cubicBezTo>
                    <a:pt x="1137" y="166"/>
                    <a:pt x="1249" y="195"/>
                    <a:pt x="1346" y="257"/>
                  </a:cubicBezTo>
                  <a:cubicBezTo>
                    <a:pt x="1542" y="401"/>
                    <a:pt x="1633" y="636"/>
                    <a:pt x="1594" y="871"/>
                  </a:cubicBezTo>
                  <a:cubicBezTo>
                    <a:pt x="1503" y="1224"/>
                    <a:pt x="1241" y="1525"/>
                    <a:pt x="889" y="1642"/>
                  </a:cubicBezTo>
                  <a:cubicBezTo>
                    <a:pt x="771" y="1672"/>
                    <a:pt x="646" y="1686"/>
                    <a:pt x="525" y="1686"/>
                  </a:cubicBezTo>
                  <a:cubicBezTo>
                    <a:pt x="485" y="1686"/>
                    <a:pt x="445" y="1685"/>
                    <a:pt x="405" y="1681"/>
                  </a:cubicBezTo>
                  <a:lnTo>
                    <a:pt x="0" y="1681"/>
                  </a:lnTo>
                  <a:lnTo>
                    <a:pt x="0" y="1851"/>
                  </a:lnTo>
                  <a:lnTo>
                    <a:pt x="484" y="1851"/>
                  </a:lnTo>
                  <a:cubicBezTo>
                    <a:pt x="641" y="1851"/>
                    <a:pt x="784" y="1838"/>
                    <a:pt x="941" y="1799"/>
                  </a:cubicBezTo>
                  <a:cubicBezTo>
                    <a:pt x="1072" y="1747"/>
                    <a:pt x="1202" y="1681"/>
                    <a:pt x="1320" y="1590"/>
                  </a:cubicBezTo>
                  <a:cubicBezTo>
                    <a:pt x="1542" y="1420"/>
                    <a:pt x="1699" y="1172"/>
                    <a:pt x="1751" y="884"/>
                  </a:cubicBezTo>
                  <a:cubicBezTo>
                    <a:pt x="1803" y="597"/>
                    <a:pt x="1686" y="297"/>
                    <a:pt x="1437" y="127"/>
                  </a:cubicBezTo>
                  <a:cubicBezTo>
                    <a:pt x="1302" y="44"/>
                    <a:pt x="1150" y="0"/>
                    <a:pt x="998"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9"/>
            <p:cNvSpPr/>
            <p:nvPr/>
          </p:nvSpPr>
          <p:spPr>
            <a:xfrm rot="564998">
              <a:off x="8406654" y="3918190"/>
              <a:ext cx="251111" cy="72753"/>
            </a:xfrm>
            <a:custGeom>
              <a:rect b="b" l="l" r="r" t="t"/>
              <a:pathLst>
                <a:path extrusionOk="0" h="1238" w="4273">
                  <a:moveTo>
                    <a:pt x="1" y="0"/>
                  </a:moveTo>
                  <a:cubicBezTo>
                    <a:pt x="342" y="658"/>
                    <a:pt x="945" y="1237"/>
                    <a:pt x="2022" y="1237"/>
                  </a:cubicBezTo>
                  <a:cubicBezTo>
                    <a:pt x="2099" y="1237"/>
                    <a:pt x="2179" y="1234"/>
                    <a:pt x="2261" y="1228"/>
                  </a:cubicBezTo>
                  <a:cubicBezTo>
                    <a:pt x="3293" y="1150"/>
                    <a:pt x="3907" y="706"/>
                    <a:pt x="4272" y="170"/>
                  </a:cubicBezTo>
                  <a:lnTo>
                    <a:pt x="1" y="0"/>
                  </a:ln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5" name="Google Shape;435;p9"/>
            <p:cNvSpPr/>
            <p:nvPr/>
          </p:nvSpPr>
          <p:spPr>
            <a:xfrm rot="564998">
              <a:off x="8458562" y="4104566"/>
              <a:ext cx="99081" cy="60706"/>
            </a:xfrm>
            <a:custGeom>
              <a:rect b="b" l="l" r="r" t="t"/>
              <a:pathLst>
                <a:path extrusionOk="0" h="1033" w="1686">
                  <a:moveTo>
                    <a:pt x="0" y="1032"/>
                  </a:moveTo>
                  <a:cubicBezTo>
                    <a:pt x="0" y="1032"/>
                    <a:pt x="0" y="1032"/>
                    <a:pt x="0" y="1032"/>
                  </a:cubicBezTo>
                  <a:lnTo>
                    <a:pt x="0" y="1032"/>
                  </a:lnTo>
                  <a:close/>
                  <a:moveTo>
                    <a:pt x="889" y="0"/>
                  </a:moveTo>
                  <a:lnTo>
                    <a:pt x="366" y="601"/>
                  </a:lnTo>
                  <a:lnTo>
                    <a:pt x="0" y="1032"/>
                  </a:lnTo>
                  <a:lnTo>
                    <a:pt x="0" y="1032"/>
                  </a:lnTo>
                  <a:cubicBezTo>
                    <a:pt x="8" y="1028"/>
                    <a:pt x="192" y="1026"/>
                    <a:pt x="437" y="1026"/>
                  </a:cubicBezTo>
                  <a:cubicBezTo>
                    <a:pt x="936" y="1026"/>
                    <a:pt x="1685" y="1032"/>
                    <a:pt x="1685" y="1032"/>
                  </a:cubicBezTo>
                  <a:lnTo>
                    <a:pt x="1189" y="392"/>
                  </a:lnTo>
                  <a:lnTo>
                    <a:pt x="889"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6" name="Google Shape;436;p9"/>
            <p:cNvSpPr/>
            <p:nvPr/>
          </p:nvSpPr>
          <p:spPr>
            <a:xfrm rot="564998">
              <a:off x="8482132" y="4097302"/>
              <a:ext cx="48365" cy="36142"/>
            </a:xfrm>
            <a:custGeom>
              <a:rect b="b" l="l" r="r" t="t"/>
              <a:pathLst>
                <a:path extrusionOk="0" h="615" w="823">
                  <a:moveTo>
                    <a:pt x="523" y="0"/>
                  </a:moveTo>
                  <a:lnTo>
                    <a:pt x="0" y="614"/>
                  </a:lnTo>
                  <a:lnTo>
                    <a:pt x="823" y="392"/>
                  </a:lnTo>
                  <a:lnTo>
                    <a:pt x="523" y="0"/>
                  </a:lnTo>
                  <a:close/>
                </a:path>
              </a:pathLst>
            </a:custGeom>
            <a:solidFill>
              <a:srgbClr val="5A2D2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7" name="Google Shape;437;p9"/>
            <p:cNvSpPr/>
            <p:nvPr/>
          </p:nvSpPr>
          <p:spPr>
            <a:xfrm rot="564998">
              <a:off x="8363732" y="3943769"/>
              <a:ext cx="329153" cy="187114"/>
            </a:xfrm>
            <a:custGeom>
              <a:rect b="b" l="l" r="r" t="t"/>
              <a:pathLst>
                <a:path extrusionOk="0" h="3184" w="5601">
                  <a:moveTo>
                    <a:pt x="74" y="1"/>
                  </a:moveTo>
                  <a:cubicBezTo>
                    <a:pt x="74" y="1"/>
                    <a:pt x="0" y="3183"/>
                    <a:pt x="2550" y="3183"/>
                  </a:cubicBezTo>
                  <a:cubicBezTo>
                    <a:pt x="2624" y="3183"/>
                    <a:pt x="2700" y="3181"/>
                    <a:pt x="2779" y="3175"/>
                  </a:cubicBezTo>
                  <a:cubicBezTo>
                    <a:pt x="5600" y="2966"/>
                    <a:pt x="5300" y="1"/>
                    <a:pt x="530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8" name="Google Shape;438;p9"/>
            <p:cNvSpPr/>
            <p:nvPr/>
          </p:nvSpPr>
          <p:spPr>
            <a:xfrm rot="564998">
              <a:off x="8635776" y="3988316"/>
              <a:ext cx="106015" cy="108542"/>
            </a:xfrm>
            <a:custGeom>
              <a:rect b="b" l="l" r="r" t="t"/>
              <a:pathLst>
                <a:path extrusionOk="0" h="1847" w="1804">
                  <a:moveTo>
                    <a:pt x="1004" y="1"/>
                  </a:moveTo>
                  <a:cubicBezTo>
                    <a:pt x="889" y="1"/>
                    <a:pt x="774" y="24"/>
                    <a:pt x="667" y="69"/>
                  </a:cubicBezTo>
                  <a:cubicBezTo>
                    <a:pt x="432" y="174"/>
                    <a:pt x="223" y="344"/>
                    <a:pt x="66" y="540"/>
                  </a:cubicBezTo>
                  <a:lnTo>
                    <a:pt x="196" y="644"/>
                  </a:lnTo>
                  <a:cubicBezTo>
                    <a:pt x="340" y="461"/>
                    <a:pt x="523" y="318"/>
                    <a:pt x="732" y="226"/>
                  </a:cubicBezTo>
                  <a:cubicBezTo>
                    <a:pt x="820" y="185"/>
                    <a:pt x="916" y="165"/>
                    <a:pt x="1012" y="165"/>
                  </a:cubicBezTo>
                  <a:cubicBezTo>
                    <a:pt x="1129" y="165"/>
                    <a:pt x="1245" y="195"/>
                    <a:pt x="1346" y="252"/>
                  </a:cubicBezTo>
                  <a:cubicBezTo>
                    <a:pt x="1542" y="396"/>
                    <a:pt x="1633" y="631"/>
                    <a:pt x="1594" y="866"/>
                  </a:cubicBezTo>
                  <a:cubicBezTo>
                    <a:pt x="1503" y="1232"/>
                    <a:pt x="1241" y="1520"/>
                    <a:pt x="889" y="1637"/>
                  </a:cubicBezTo>
                  <a:cubicBezTo>
                    <a:pt x="771" y="1666"/>
                    <a:pt x="646" y="1681"/>
                    <a:pt x="525" y="1681"/>
                  </a:cubicBezTo>
                  <a:cubicBezTo>
                    <a:pt x="485" y="1681"/>
                    <a:pt x="445" y="1680"/>
                    <a:pt x="405" y="1676"/>
                  </a:cubicBezTo>
                  <a:lnTo>
                    <a:pt x="0" y="1676"/>
                  </a:lnTo>
                  <a:lnTo>
                    <a:pt x="0" y="1846"/>
                  </a:lnTo>
                  <a:lnTo>
                    <a:pt x="484" y="1846"/>
                  </a:lnTo>
                  <a:cubicBezTo>
                    <a:pt x="641" y="1846"/>
                    <a:pt x="784" y="1833"/>
                    <a:pt x="941" y="1794"/>
                  </a:cubicBezTo>
                  <a:cubicBezTo>
                    <a:pt x="1072" y="1755"/>
                    <a:pt x="1202" y="1676"/>
                    <a:pt x="1320" y="1585"/>
                  </a:cubicBezTo>
                  <a:cubicBezTo>
                    <a:pt x="1542" y="1415"/>
                    <a:pt x="1699" y="1167"/>
                    <a:pt x="1751" y="892"/>
                  </a:cubicBezTo>
                  <a:cubicBezTo>
                    <a:pt x="1803" y="592"/>
                    <a:pt x="1686" y="292"/>
                    <a:pt x="1437" y="122"/>
                  </a:cubicBezTo>
                  <a:cubicBezTo>
                    <a:pt x="1304" y="40"/>
                    <a:pt x="1154" y="1"/>
                    <a:pt x="1004"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9" name="Google Shape;439;p9"/>
            <p:cNvSpPr/>
            <p:nvPr/>
          </p:nvSpPr>
          <p:spPr>
            <a:xfrm rot="564998">
              <a:off x="8653329" y="3608326"/>
              <a:ext cx="120590" cy="118650"/>
            </a:xfrm>
            <a:custGeom>
              <a:rect b="b" l="l" r="r" t="t"/>
              <a:pathLst>
                <a:path extrusionOk="0" h="2019" w="2052">
                  <a:moveTo>
                    <a:pt x="1021" y="0"/>
                  </a:moveTo>
                  <a:cubicBezTo>
                    <a:pt x="1003" y="0"/>
                    <a:pt x="987" y="10"/>
                    <a:pt x="981" y="30"/>
                  </a:cubicBezTo>
                  <a:lnTo>
                    <a:pt x="798" y="408"/>
                  </a:lnTo>
                  <a:cubicBezTo>
                    <a:pt x="719" y="578"/>
                    <a:pt x="589" y="709"/>
                    <a:pt x="419" y="787"/>
                  </a:cubicBezTo>
                  <a:lnTo>
                    <a:pt x="40" y="957"/>
                  </a:lnTo>
                  <a:cubicBezTo>
                    <a:pt x="1" y="983"/>
                    <a:pt x="1" y="1035"/>
                    <a:pt x="40" y="1062"/>
                  </a:cubicBezTo>
                  <a:lnTo>
                    <a:pt x="419" y="1231"/>
                  </a:lnTo>
                  <a:cubicBezTo>
                    <a:pt x="589" y="1310"/>
                    <a:pt x="719" y="1453"/>
                    <a:pt x="798" y="1610"/>
                  </a:cubicBezTo>
                  <a:lnTo>
                    <a:pt x="981" y="1989"/>
                  </a:lnTo>
                  <a:cubicBezTo>
                    <a:pt x="987" y="2009"/>
                    <a:pt x="1003" y="2018"/>
                    <a:pt x="1021" y="2018"/>
                  </a:cubicBezTo>
                  <a:cubicBezTo>
                    <a:pt x="1039" y="2018"/>
                    <a:pt x="1059" y="2009"/>
                    <a:pt x="1072" y="1989"/>
                  </a:cubicBezTo>
                  <a:lnTo>
                    <a:pt x="1242" y="1610"/>
                  </a:lnTo>
                  <a:cubicBezTo>
                    <a:pt x="1320" y="1440"/>
                    <a:pt x="1464" y="1310"/>
                    <a:pt x="1621" y="1231"/>
                  </a:cubicBezTo>
                  <a:lnTo>
                    <a:pt x="2013" y="1062"/>
                  </a:lnTo>
                  <a:cubicBezTo>
                    <a:pt x="2052" y="1035"/>
                    <a:pt x="2052" y="983"/>
                    <a:pt x="2013" y="957"/>
                  </a:cubicBezTo>
                  <a:lnTo>
                    <a:pt x="1621" y="787"/>
                  </a:lnTo>
                  <a:cubicBezTo>
                    <a:pt x="1464" y="709"/>
                    <a:pt x="1320" y="578"/>
                    <a:pt x="1242" y="408"/>
                  </a:cubicBezTo>
                  <a:lnTo>
                    <a:pt x="1072" y="30"/>
                  </a:lnTo>
                  <a:cubicBezTo>
                    <a:pt x="1059" y="10"/>
                    <a:pt x="1039" y="0"/>
                    <a:pt x="10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9"/>
            <p:cNvSpPr/>
            <p:nvPr/>
          </p:nvSpPr>
          <p:spPr>
            <a:xfrm rot="564998">
              <a:off x="7891763" y="2921694"/>
              <a:ext cx="120590" cy="118650"/>
            </a:xfrm>
            <a:custGeom>
              <a:rect b="b" l="l" r="r" t="t"/>
              <a:pathLst>
                <a:path extrusionOk="0" h="2019" w="2052">
                  <a:moveTo>
                    <a:pt x="1021" y="0"/>
                  </a:moveTo>
                  <a:cubicBezTo>
                    <a:pt x="1003" y="0"/>
                    <a:pt x="987" y="10"/>
                    <a:pt x="980" y="30"/>
                  </a:cubicBezTo>
                  <a:lnTo>
                    <a:pt x="797" y="409"/>
                  </a:lnTo>
                  <a:cubicBezTo>
                    <a:pt x="719" y="579"/>
                    <a:pt x="588" y="709"/>
                    <a:pt x="419" y="788"/>
                  </a:cubicBezTo>
                  <a:lnTo>
                    <a:pt x="40" y="957"/>
                  </a:lnTo>
                  <a:cubicBezTo>
                    <a:pt x="0" y="983"/>
                    <a:pt x="0" y="1036"/>
                    <a:pt x="40" y="1062"/>
                  </a:cubicBezTo>
                  <a:lnTo>
                    <a:pt x="419" y="1232"/>
                  </a:lnTo>
                  <a:cubicBezTo>
                    <a:pt x="588" y="1310"/>
                    <a:pt x="719" y="1454"/>
                    <a:pt x="797" y="1611"/>
                  </a:cubicBezTo>
                  <a:lnTo>
                    <a:pt x="980" y="1989"/>
                  </a:lnTo>
                  <a:cubicBezTo>
                    <a:pt x="987" y="2009"/>
                    <a:pt x="1003" y="2019"/>
                    <a:pt x="1021" y="2019"/>
                  </a:cubicBezTo>
                  <a:cubicBezTo>
                    <a:pt x="1039" y="2019"/>
                    <a:pt x="1059" y="2009"/>
                    <a:pt x="1072" y="1989"/>
                  </a:cubicBezTo>
                  <a:lnTo>
                    <a:pt x="1242" y="1611"/>
                  </a:lnTo>
                  <a:cubicBezTo>
                    <a:pt x="1320" y="1441"/>
                    <a:pt x="1464" y="1310"/>
                    <a:pt x="1620" y="1232"/>
                  </a:cubicBezTo>
                  <a:lnTo>
                    <a:pt x="2012" y="1062"/>
                  </a:lnTo>
                  <a:cubicBezTo>
                    <a:pt x="2051" y="1036"/>
                    <a:pt x="2051" y="983"/>
                    <a:pt x="2012" y="957"/>
                  </a:cubicBezTo>
                  <a:lnTo>
                    <a:pt x="1620" y="788"/>
                  </a:lnTo>
                  <a:cubicBezTo>
                    <a:pt x="1464" y="709"/>
                    <a:pt x="1320" y="579"/>
                    <a:pt x="1242" y="409"/>
                  </a:cubicBezTo>
                  <a:lnTo>
                    <a:pt x="1072" y="30"/>
                  </a:lnTo>
                  <a:cubicBezTo>
                    <a:pt x="1059" y="10"/>
                    <a:pt x="1039" y="0"/>
                    <a:pt x="10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1" name="Google Shape;441;p9"/>
            <p:cNvSpPr/>
            <p:nvPr/>
          </p:nvSpPr>
          <p:spPr>
            <a:xfrm rot="564998">
              <a:off x="7828566" y="3471533"/>
              <a:ext cx="120590" cy="118650"/>
            </a:xfrm>
            <a:custGeom>
              <a:rect b="b" l="l" r="r" t="t"/>
              <a:pathLst>
                <a:path extrusionOk="0" h="2019" w="2052">
                  <a:moveTo>
                    <a:pt x="1021" y="0"/>
                  </a:moveTo>
                  <a:cubicBezTo>
                    <a:pt x="1003" y="0"/>
                    <a:pt x="987" y="10"/>
                    <a:pt x="981" y="30"/>
                  </a:cubicBezTo>
                  <a:lnTo>
                    <a:pt x="798" y="408"/>
                  </a:lnTo>
                  <a:cubicBezTo>
                    <a:pt x="719" y="578"/>
                    <a:pt x="589" y="709"/>
                    <a:pt x="419" y="787"/>
                  </a:cubicBezTo>
                  <a:lnTo>
                    <a:pt x="40" y="957"/>
                  </a:lnTo>
                  <a:cubicBezTo>
                    <a:pt x="1" y="983"/>
                    <a:pt x="1" y="1035"/>
                    <a:pt x="40" y="1062"/>
                  </a:cubicBezTo>
                  <a:lnTo>
                    <a:pt x="419" y="1231"/>
                  </a:lnTo>
                  <a:cubicBezTo>
                    <a:pt x="589" y="1310"/>
                    <a:pt x="719" y="1453"/>
                    <a:pt x="798" y="1610"/>
                  </a:cubicBezTo>
                  <a:lnTo>
                    <a:pt x="981" y="1989"/>
                  </a:lnTo>
                  <a:cubicBezTo>
                    <a:pt x="987" y="2009"/>
                    <a:pt x="1003" y="2018"/>
                    <a:pt x="1021" y="2018"/>
                  </a:cubicBezTo>
                  <a:cubicBezTo>
                    <a:pt x="1039" y="2018"/>
                    <a:pt x="1059" y="2009"/>
                    <a:pt x="1072" y="1989"/>
                  </a:cubicBezTo>
                  <a:lnTo>
                    <a:pt x="1242" y="1610"/>
                  </a:lnTo>
                  <a:cubicBezTo>
                    <a:pt x="1320" y="1440"/>
                    <a:pt x="1464" y="1310"/>
                    <a:pt x="1621" y="1231"/>
                  </a:cubicBezTo>
                  <a:lnTo>
                    <a:pt x="2013" y="1062"/>
                  </a:lnTo>
                  <a:cubicBezTo>
                    <a:pt x="2052" y="1035"/>
                    <a:pt x="2052" y="983"/>
                    <a:pt x="2013" y="957"/>
                  </a:cubicBezTo>
                  <a:lnTo>
                    <a:pt x="1621" y="787"/>
                  </a:lnTo>
                  <a:cubicBezTo>
                    <a:pt x="1464" y="709"/>
                    <a:pt x="1320" y="578"/>
                    <a:pt x="1242" y="408"/>
                  </a:cubicBezTo>
                  <a:lnTo>
                    <a:pt x="1072" y="30"/>
                  </a:lnTo>
                  <a:cubicBezTo>
                    <a:pt x="1059" y="10"/>
                    <a:pt x="1039" y="0"/>
                    <a:pt x="102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2" name="Google Shape;442;p9"/>
            <p:cNvSpPr/>
            <p:nvPr/>
          </p:nvSpPr>
          <p:spPr>
            <a:xfrm rot="564998">
              <a:off x="7653022" y="4536326"/>
              <a:ext cx="120590" cy="119473"/>
            </a:xfrm>
            <a:custGeom>
              <a:rect b="b" l="l" r="r" t="t"/>
              <a:pathLst>
                <a:path extrusionOk="0" h="2033" w="2052">
                  <a:moveTo>
                    <a:pt x="1026" y="1"/>
                  </a:moveTo>
                  <a:cubicBezTo>
                    <a:pt x="1007" y="1"/>
                    <a:pt x="987" y="11"/>
                    <a:pt x="981" y="30"/>
                  </a:cubicBezTo>
                  <a:lnTo>
                    <a:pt x="798" y="422"/>
                  </a:lnTo>
                  <a:cubicBezTo>
                    <a:pt x="719" y="579"/>
                    <a:pt x="589" y="722"/>
                    <a:pt x="419" y="801"/>
                  </a:cubicBezTo>
                  <a:lnTo>
                    <a:pt x="40" y="971"/>
                  </a:lnTo>
                  <a:cubicBezTo>
                    <a:pt x="1" y="997"/>
                    <a:pt x="1" y="1049"/>
                    <a:pt x="40" y="1062"/>
                  </a:cubicBezTo>
                  <a:lnTo>
                    <a:pt x="419" y="1245"/>
                  </a:lnTo>
                  <a:cubicBezTo>
                    <a:pt x="589" y="1323"/>
                    <a:pt x="719" y="1454"/>
                    <a:pt x="798" y="1624"/>
                  </a:cubicBezTo>
                  <a:lnTo>
                    <a:pt x="981" y="2003"/>
                  </a:lnTo>
                  <a:cubicBezTo>
                    <a:pt x="987" y="2022"/>
                    <a:pt x="1007" y="2032"/>
                    <a:pt x="1026" y="2032"/>
                  </a:cubicBezTo>
                  <a:cubicBezTo>
                    <a:pt x="1046" y="2032"/>
                    <a:pt x="1065" y="2022"/>
                    <a:pt x="1072" y="2003"/>
                  </a:cubicBezTo>
                  <a:lnTo>
                    <a:pt x="1242" y="1624"/>
                  </a:lnTo>
                  <a:cubicBezTo>
                    <a:pt x="1320" y="1454"/>
                    <a:pt x="1464" y="1323"/>
                    <a:pt x="1621" y="1245"/>
                  </a:cubicBezTo>
                  <a:lnTo>
                    <a:pt x="2013" y="1075"/>
                  </a:lnTo>
                  <a:cubicBezTo>
                    <a:pt x="2052" y="1062"/>
                    <a:pt x="2052" y="984"/>
                    <a:pt x="2013" y="971"/>
                  </a:cubicBezTo>
                  <a:lnTo>
                    <a:pt x="1634" y="801"/>
                  </a:lnTo>
                  <a:cubicBezTo>
                    <a:pt x="1464" y="722"/>
                    <a:pt x="1333" y="579"/>
                    <a:pt x="1255" y="422"/>
                  </a:cubicBezTo>
                  <a:lnTo>
                    <a:pt x="1072" y="30"/>
                  </a:lnTo>
                  <a:cubicBezTo>
                    <a:pt x="1065" y="11"/>
                    <a:pt x="1046" y="1"/>
                    <a:pt x="1026"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3" name="Google Shape;443;p9"/>
            <p:cNvSpPr/>
            <p:nvPr/>
          </p:nvSpPr>
          <p:spPr>
            <a:xfrm rot="564998">
              <a:off x="7206201" y="3545705"/>
              <a:ext cx="120531" cy="118650"/>
            </a:xfrm>
            <a:custGeom>
              <a:rect b="b" l="l" r="r" t="t"/>
              <a:pathLst>
                <a:path extrusionOk="0" h="2019" w="2051">
                  <a:moveTo>
                    <a:pt x="1030" y="1"/>
                  </a:moveTo>
                  <a:cubicBezTo>
                    <a:pt x="1012" y="1"/>
                    <a:pt x="993" y="10"/>
                    <a:pt x="980" y="30"/>
                  </a:cubicBezTo>
                  <a:lnTo>
                    <a:pt x="810" y="409"/>
                  </a:lnTo>
                  <a:cubicBezTo>
                    <a:pt x="732" y="579"/>
                    <a:pt x="588" y="709"/>
                    <a:pt x="431" y="788"/>
                  </a:cubicBezTo>
                  <a:lnTo>
                    <a:pt x="52" y="957"/>
                  </a:lnTo>
                  <a:cubicBezTo>
                    <a:pt x="0" y="984"/>
                    <a:pt x="0" y="1036"/>
                    <a:pt x="52" y="1062"/>
                  </a:cubicBezTo>
                  <a:lnTo>
                    <a:pt x="431" y="1232"/>
                  </a:lnTo>
                  <a:cubicBezTo>
                    <a:pt x="601" y="1310"/>
                    <a:pt x="732" y="1454"/>
                    <a:pt x="810" y="1611"/>
                  </a:cubicBezTo>
                  <a:lnTo>
                    <a:pt x="993" y="1989"/>
                  </a:lnTo>
                  <a:cubicBezTo>
                    <a:pt x="999" y="2009"/>
                    <a:pt x="1016" y="2019"/>
                    <a:pt x="1034" y="2019"/>
                  </a:cubicBezTo>
                  <a:cubicBezTo>
                    <a:pt x="1052" y="2019"/>
                    <a:pt x="1071" y="2009"/>
                    <a:pt x="1084" y="1989"/>
                  </a:cubicBezTo>
                  <a:lnTo>
                    <a:pt x="1254" y="1611"/>
                  </a:lnTo>
                  <a:cubicBezTo>
                    <a:pt x="1332" y="1441"/>
                    <a:pt x="1476" y="1310"/>
                    <a:pt x="1633" y="1232"/>
                  </a:cubicBezTo>
                  <a:lnTo>
                    <a:pt x="2025" y="1062"/>
                  </a:lnTo>
                  <a:cubicBezTo>
                    <a:pt x="2051" y="1036"/>
                    <a:pt x="2051" y="984"/>
                    <a:pt x="2012" y="957"/>
                  </a:cubicBezTo>
                  <a:lnTo>
                    <a:pt x="1633" y="788"/>
                  </a:lnTo>
                  <a:cubicBezTo>
                    <a:pt x="1463" y="709"/>
                    <a:pt x="1332" y="579"/>
                    <a:pt x="1254" y="409"/>
                  </a:cubicBezTo>
                  <a:lnTo>
                    <a:pt x="1071" y="30"/>
                  </a:lnTo>
                  <a:cubicBezTo>
                    <a:pt x="1065" y="10"/>
                    <a:pt x="1048" y="1"/>
                    <a:pt x="103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44" name="Google Shape;444;p9"/>
          <p:cNvSpPr/>
          <p:nvPr/>
        </p:nvSpPr>
        <p:spPr>
          <a:xfrm rot="-554260">
            <a:off x="1605224" y="3791297"/>
            <a:ext cx="198698" cy="196817"/>
          </a:xfrm>
          <a:custGeom>
            <a:rect b="b" l="l" r="r" t="t"/>
            <a:pathLst>
              <a:path extrusionOk="0" h="2098" w="2118">
                <a:moveTo>
                  <a:pt x="1052" y="1"/>
                </a:moveTo>
                <a:cubicBezTo>
                  <a:pt x="1033" y="1"/>
                  <a:pt x="1013" y="10"/>
                  <a:pt x="1007" y="30"/>
                </a:cubicBezTo>
                <a:lnTo>
                  <a:pt x="824" y="422"/>
                </a:lnTo>
                <a:cubicBezTo>
                  <a:pt x="745" y="592"/>
                  <a:pt x="602" y="735"/>
                  <a:pt x="432" y="814"/>
                </a:cubicBezTo>
                <a:lnTo>
                  <a:pt x="40" y="997"/>
                </a:lnTo>
                <a:cubicBezTo>
                  <a:pt x="1" y="1023"/>
                  <a:pt x="1" y="1075"/>
                  <a:pt x="40" y="1101"/>
                </a:cubicBezTo>
                <a:lnTo>
                  <a:pt x="432" y="1284"/>
                </a:lnTo>
                <a:cubicBezTo>
                  <a:pt x="602" y="1363"/>
                  <a:pt x="745" y="1493"/>
                  <a:pt x="824" y="1676"/>
                </a:cubicBezTo>
                <a:lnTo>
                  <a:pt x="1007" y="2068"/>
                </a:lnTo>
                <a:cubicBezTo>
                  <a:pt x="1013" y="2088"/>
                  <a:pt x="1033" y="2097"/>
                  <a:pt x="1052" y="2097"/>
                </a:cubicBezTo>
                <a:cubicBezTo>
                  <a:pt x="1072" y="2097"/>
                  <a:pt x="1092" y="2088"/>
                  <a:pt x="1098" y="2068"/>
                </a:cubicBezTo>
                <a:lnTo>
                  <a:pt x="1281" y="1676"/>
                </a:lnTo>
                <a:cubicBezTo>
                  <a:pt x="1359" y="1493"/>
                  <a:pt x="1503" y="1363"/>
                  <a:pt x="1673" y="1284"/>
                </a:cubicBezTo>
                <a:lnTo>
                  <a:pt x="2065" y="1101"/>
                </a:lnTo>
                <a:cubicBezTo>
                  <a:pt x="2117" y="1075"/>
                  <a:pt x="2117" y="1023"/>
                  <a:pt x="2065" y="997"/>
                </a:cubicBezTo>
                <a:lnTo>
                  <a:pt x="1673" y="814"/>
                </a:lnTo>
                <a:cubicBezTo>
                  <a:pt x="1503" y="735"/>
                  <a:pt x="1359" y="592"/>
                  <a:pt x="1281" y="422"/>
                </a:cubicBezTo>
                <a:lnTo>
                  <a:pt x="1098" y="30"/>
                </a:lnTo>
                <a:cubicBezTo>
                  <a:pt x="1092" y="10"/>
                  <a:pt x="1072" y="1"/>
                  <a:pt x="1052"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al Estate Open House Meeting by Slidesgo">
  <a:themeElements>
    <a:clrScheme name="Simple Light">
      <a:dk1>
        <a:srgbClr val="150100"/>
      </a:dk1>
      <a:lt1>
        <a:srgbClr val="5A2D2A"/>
      </a:lt1>
      <a:dk2>
        <a:srgbClr val="C1674F"/>
      </a:dk2>
      <a:lt2>
        <a:srgbClr val="FFB096"/>
      </a:lt2>
      <a:accent1>
        <a:srgbClr val="F5E0D1"/>
      </a:accent1>
      <a:accent2>
        <a:srgbClr val="BFB27D"/>
      </a:accent2>
      <a:accent3>
        <a:srgbClr val="FFA84B"/>
      </a:accent3>
      <a:accent4>
        <a:srgbClr val="ADC3D5"/>
      </a:accent4>
      <a:accent5>
        <a:srgbClr val="4971C9"/>
      </a:accent5>
      <a:accent6>
        <a:srgbClr val="FFFFFF"/>
      </a:accent6>
      <a:hlink>
        <a:srgbClr val="5A2D2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nhi tran</dc:creator>
</cp:coreProperties>
</file>